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8"/>
  </p:notesMasterIdLst>
  <p:sldIdLst>
    <p:sldId id="283" r:id="rId2"/>
    <p:sldId id="257" r:id="rId3"/>
    <p:sldId id="258" r:id="rId4"/>
    <p:sldId id="259" r:id="rId5"/>
    <p:sldId id="260" r:id="rId6"/>
    <p:sldId id="291" r:id="rId7"/>
  </p:sldIdLst>
  <p:sldSz cx="14630400" cy="8229600"/>
  <p:notesSz cx="8229600" cy="14630400"/>
  <p:embeddedFontLst>
    <p:embeddedFont>
      <p:font typeface="Heebo Light" pitchFamily="2" charset="-79"/>
      <p:regular r:id="rId9"/>
    </p:embeddedFont>
    <p:embeddedFont>
      <p:font typeface="Montserrat" panose="00000500000000000000" pitchFamily="2" charset="0"/>
      <p:regular r:id="rId10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0B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70" d="100"/>
          <a:sy n="70" d="100"/>
        </p:scale>
        <p:origin x="9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13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46258-294C-ECD2-0EEA-845C18AB11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4E0B36-0B14-D4B1-01CA-3DF63280F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178CA6-7155-5345-0D1A-929952555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1DF2-96DB-4B4B-959C-B4ED6246E96A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6332E0C-E6AE-1E1B-5B84-32E4BF514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8B78A74-02BE-F08F-EC53-D85DA88B8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BFFBC-689D-4445-8837-03EAB13E84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075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828656" y="1346976"/>
            <a:ext cx="10972368" cy="28645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21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731376" y="1925424"/>
            <a:ext cx="13166928" cy="47727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384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5078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7CC1097-9D58-EF40-E266-C0376EFF1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49" b="97764" l="6576" r="77916">
                        <a14:foregroundMark x1="11414" y1="7724" x2="69975" y2="43699"/>
                        <a14:foregroundMark x1="9677" y1="70935" x2="11290" y2="90447"/>
                        <a14:foregroundMark x1="11290" y1="90447" x2="57196" y2="98171"/>
                        <a14:foregroundMark x1="57196" y1="98171" x2="77419" y2="92276"/>
                        <a14:foregroundMark x1="77419" y1="92276" x2="76303" y2="63415"/>
                        <a14:foregroundMark x1="76303" y1="63415" x2="79280" y2="35366"/>
                        <a14:foregroundMark x1="79280" y1="35366" x2="77543" y2="26626"/>
                        <a14:foregroundMark x1="77543" y1="26626" x2="70596" y2="20122"/>
                        <a14:foregroundMark x1="70596" y1="20122" x2="50124" y2="15854"/>
                        <a14:foregroundMark x1="50124" y1="15854" x2="45658" y2="11179"/>
                        <a14:foregroundMark x1="45658" y1="11179" x2="29653" y2="6301"/>
                        <a14:foregroundMark x1="29653" y1="6301" x2="20844" y2="17683"/>
                        <a14:foregroundMark x1="20844" y1="17683" x2="16005" y2="46951"/>
                        <a14:foregroundMark x1="16005" y1="46951" x2="18734" y2="61382"/>
                        <a14:foregroundMark x1="18734" y1="61382" x2="59305" y2="77236"/>
                        <a14:foregroundMark x1="59305" y1="77236" x2="68238" y2="73984"/>
                        <a14:foregroundMark x1="68238" y1="73984" x2="71836" y2="52439"/>
                        <a14:foregroundMark x1="71836" y1="52439" x2="67990" y2="37602"/>
                        <a14:foregroundMark x1="67990" y1="37602" x2="21092" y2="20325"/>
                        <a14:foregroundMark x1="21092" y1="20325" x2="14392" y2="13211"/>
                        <a14:foregroundMark x1="14392" y1="13211" x2="9057" y2="14634"/>
                        <a14:foregroundMark x1="9057" y1="14634" x2="7568" y2="39634"/>
                        <a14:foregroundMark x1="7568" y1="39634" x2="10050" y2="66057"/>
                        <a14:foregroundMark x1="10050" y1="66057" x2="24442" y2="80081"/>
                        <a14:foregroundMark x1="24442" y1="80081" x2="68238" y2="86179"/>
                        <a14:foregroundMark x1="68238" y1="86179" x2="72581" y2="74390"/>
                        <a14:foregroundMark x1="72581" y1="74390" x2="75931" y2="38415"/>
                        <a14:foregroundMark x1="75931" y1="38415" x2="74194" y2="27642"/>
                        <a14:foregroundMark x1="74194" y1="27642" x2="26179" y2="20935"/>
                        <a14:foregroundMark x1="26179" y1="20935" x2="24069" y2="46748"/>
                        <a14:foregroundMark x1="24069" y1="46748" x2="40695" y2="64228"/>
                        <a14:foregroundMark x1="40695" y1="64228" x2="57940" y2="62398"/>
                        <a14:foregroundMark x1="57940" y1="62398" x2="61414" y2="51626"/>
                        <a14:foregroundMark x1="61414" y1="51626" x2="40323" y2="39228"/>
                        <a14:foregroundMark x1="40323" y1="39228" x2="32630" y2="43902"/>
                        <a14:foregroundMark x1="32630" y1="43902" x2="43921" y2="53252"/>
                        <a14:foregroundMark x1="43921" y1="53252" x2="45782" y2="50000"/>
                        <a14:foregroundMark x1="8561" y1="5081" x2="23325" y2="8943"/>
                        <a14:foregroundMark x1="7940" y1="3049" x2="30025" y2="7114"/>
                        <a14:foregroundMark x1="7072" y1="95935" x2="8437" y2="72967"/>
                        <a14:foregroundMark x1="6576" y1="70935" x2="7444" y2="85366"/>
                        <a14:foregroundMark x1="9677" y1="94715" x2="22084" y2="96341"/>
                        <a14:foregroundMark x1="22084" y1="96341" x2="22457" y2="96138"/>
                        <a14:foregroundMark x1="34864" y1="94715" x2="62407" y2="85163"/>
                        <a14:foregroundMark x1="62407" y1="85163" x2="62407" y2="85163"/>
                        <a14:foregroundMark x1="76055" y1="96951" x2="76303" y2="68496"/>
                        <a14:foregroundMark x1="74690" y1="91463" x2="66625" y2="82114"/>
                        <a14:foregroundMark x1="66625" y1="82114" x2="66625" y2="82114"/>
                        <a14:foregroundMark x1="77667" y1="97764" x2="77916" y2="72154"/>
                        <a14:foregroundMark x1="41687" y1="84553" x2="52357" y2="87805"/>
                        <a14:foregroundMark x1="52357" y1="87805" x2="59181" y2="84553"/>
                        <a14:foregroundMark x1="59181" y1="84553" x2="59181" y2="83537"/>
                        <a14:backgroundMark x1="33995" y1="2033" x2="95906" y2="13821"/>
                      </a14:backgroundRemoval>
                    </a14:imgEffect>
                  </a14:imgLayer>
                </a14:imgProps>
              </a:ext>
            </a:extLst>
          </a:blip>
          <a:srcRect l="6129" t="19576" r="20980" b="1578"/>
          <a:stretch/>
        </p:blipFill>
        <p:spPr>
          <a:xfrm>
            <a:off x="1" y="0"/>
            <a:ext cx="14630399" cy="82296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396DFB4-F44D-63D5-8AEA-6978FCC776FA}"/>
              </a:ext>
            </a:extLst>
          </p:cNvPr>
          <p:cNvSpPr/>
          <p:nvPr/>
        </p:nvSpPr>
        <p:spPr>
          <a:xfrm>
            <a:off x="958545" y="2232396"/>
            <a:ext cx="5675586" cy="3745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>
              <a:defRPr/>
            </a:pPr>
            <a:endParaRPr lang="pt-BR" sz="2160" noProof="0" dirty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60BB675-545F-2E02-FDF6-643D286DAC84}"/>
              </a:ext>
            </a:extLst>
          </p:cNvPr>
          <p:cNvSpPr/>
          <p:nvPr/>
        </p:nvSpPr>
        <p:spPr>
          <a:xfrm>
            <a:off x="6053960" y="3481026"/>
            <a:ext cx="1727903" cy="1248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>
              <a:defRPr/>
            </a:pPr>
            <a:endParaRPr lang="pt-BR" sz="2160" noProof="0" dirty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4" name="CaixaDeTexto 8">
            <a:extLst>
              <a:ext uri="{FF2B5EF4-FFF2-40B4-BE49-F238E27FC236}">
                <a16:creationId xmlns:a16="http://schemas.microsoft.com/office/drawing/2014/main" id="{34EFA392-97D5-28E1-5F48-58F25DE29A43}"/>
              </a:ext>
            </a:extLst>
          </p:cNvPr>
          <p:cNvSpPr/>
          <p:nvPr/>
        </p:nvSpPr>
        <p:spPr>
          <a:xfrm>
            <a:off x="982012" y="2488908"/>
            <a:ext cx="6610663" cy="231709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7996" tIns="53999" rIns="107996" bIns="53999" anchor="t">
            <a:spAutoFit/>
          </a:bodyPr>
          <a:lstStyle/>
          <a:p>
            <a:pPr algn="ctr" defTabSz="1097280">
              <a:defRPr/>
            </a:pPr>
            <a:r>
              <a:rPr lang="pt-BR" sz="5974" b="1" spc="-2" noProof="0" dirty="0">
                <a:solidFill>
                  <a:srgbClr val="586F77"/>
                </a:solidFill>
                <a:latin typeface="Montserrat" panose="00000500000000000000" pitchFamily="2" charset="0"/>
              </a:rPr>
              <a:t>Planejamento Operacional</a:t>
            </a:r>
          </a:p>
          <a:p>
            <a:pPr algn="ctr" defTabSz="1097280">
              <a:defRPr/>
            </a:pPr>
            <a:r>
              <a:rPr lang="pt-BR" sz="2400" b="1" spc="-2" noProof="0" dirty="0">
                <a:solidFill>
                  <a:srgbClr val="586F77"/>
                </a:solidFill>
                <a:latin typeface="Montserrat" panose="00000500000000000000" pitchFamily="2" charset="0"/>
              </a:rPr>
              <a:t>Caminhada com Maria/2025</a:t>
            </a:r>
            <a:endParaRPr lang="pt-BR" sz="4000" b="1" spc="-2" noProof="0" dirty="0">
              <a:solidFill>
                <a:srgbClr val="586F77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19E8F14-8C37-5E32-10E3-647E4B40A1C5}"/>
              </a:ext>
            </a:extLst>
          </p:cNvPr>
          <p:cNvSpPr/>
          <p:nvPr/>
        </p:nvSpPr>
        <p:spPr>
          <a:xfrm>
            <a:off x="14423457" y="1183907"/>
            <a:ext cx="206944" cy="1126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>
              <a:defRPr/>
            </a:pPr>
            <a:endParaRPr lang="pt-BR" sz="2160" noProof="0" dirty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0360C4DE-92FA-B3E5-5662-A37AEF57D9C0}"/>
              </a:ext>
            </a:extLst>
          </p:cNvPr>
          <p:cNvSpPr/>
          <p:nvPr/>
        </p:nvSpPr>
        <p:spPr>
          <a:xfrm>
            <a:off x="5829300" y="-45974"/>
            <a:ext cx="8797490" cy="6275671"/>
          </a:xfrm>
          <a:custGeom>
            <a:avLst/>
            <a:gdLst>
              <a:gd name="connsiteX0" fmla="*/ 0 w 7331242"/>
              <a:gd name="connsiteY0" fmla="*/ 0 h 5229726"/>
              <a:gd name="connsiteX1" fmla="*/ 721895 w 7331242"/>
              <a:gd name="connsiteY1" fmla="*/ 898358 h 5229726"/>
              <a:gd name="connsiteX2" fmla="*/ 1475873 w 7331242"/>
              <a:gd name="connsiteY2" fmla="*/ 1973179 h 5229726"/>
              <a:gd name="connsiteX3" fmla="*/ 2245895 w 7331242"/>
              <a:gd name="connsiteY3" fmla="*/ 3352800 h 5229726"/>
              <a:gd name="connsiteX4" fmla="*/ 2711116 w 7331242"/>
              <a:gd name="connsiteY4" fmla="*/ 4443663 h 5229726"/>
              <a:gd name="connsiteX5" fmla="*/ 3048000 w 7331242"/>
              <a:gd name="connsiteY5" fmla="*/ 5229726 h 5229726"/>
              <a:gd name="connsiteX6" fmla="*/ 7299158 w 7331242"/>
              <a:gd name="connsiteY6" fmla="*/ 3240505 h 5229726"/>
              <a:gd name="connsiteX7" fmla="*/ 7331242 w 7331242"/>
              <a:gd name="connsiteY7" fmla="*/ 2791326 h 5229726"/>
              <a:gd name="connsiteX8" fmla="*/ 6801852 w 7331242"/>
              <a:gd name="connsiteY8" fmla="*/ 1459831 h 5229726"/>
              <a:gd name="connsiteX9" fmla="*/ 6192252 w 7331242"/>
              <a:gd name="connsiteY9" fmla="*/ 32084 h 5229726"/>
              <a:gd name="connsiteX10" fmla="*/ 48126 w 7331242"/>
              <a:gd name="connsiteY10" fmla="*/ 32084 h 5229726"/>
              <a:gd name="connsiteX11" fmla="*/ 625642 w 7331242"/>
              <a:gd name="connsiteY11" fmla="*/ 802105 h 5229726"/>
              <a:gd name="connsiteX12" fmla="*/ 1443789 w 7331242"/>
              <a:gd name="connsiteY12" fmla="*/ 1892968 h 5229726"/>
              <a:gd name="connsiteX13" fmla="*/ 2310063 w 7331242"/>
              <a:gd name="connsiteY13" fmla="*/ 3481137 h 522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31242" h="5229726">
                <a:moveTo>
                  <a:pt x="0" y="0"/>
                </a:moveTo>
                <a:lnTo>
                  <a:pt x="721895" y="898358"/>
                </a:lnTo>
                <a:lnTo>
                  <a:pt x="1475873" y="1973179"/>
                </a:lnTo>
                <a:lnTo>
                  <a:pt x="2245895" y="3352800"/>
                </a:lnTo>
                <a:lnTo>
                  <a:pt x="2711116" y="4443663"/>
                </a:lnTo>
                <a:lnTo>
                  <a:pt x="3048000" y="5229726"/>
                </a:lnTo>
                <a:lnTo>
                  <a:pt x="7299158" y="3240505"/>
                </a:lnTo>
                <a:lnTo>
                  <a:pt x="7331242" y="2791326"/>
                </a:lnTo>
                <a:lnTo>
                  <a:pt x="6801852" y="1459831"/>
                </a:lnTo>
                <a:lnTo>
                  <a:pt x="6192252" y="32084"/>
                </a:lnTo>
                <a:lnTo>
                  <a:pt x="48126" y="32084"/>
                </a:lnTo>
                <a:lnTo>
                  <a:pt x="625642" y="802105"/>
                </a:lnTo>
                <a:lnTo>
                  <a:pt x="1443789" y="1892968"/>
                </a:lnTo>
                <a:lnTo>
                  <a:pt x="2310063" y="3481137"/>
                </a:lnTo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>
              <a:defRPr/>
            </a:pPr>
            <a:endParaRPr lang="pt-BR" sz="2160" noProof="0" dirty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4787A46-DD5D-E2A0-B9F1-7669C5ABD9EB}"/>
              </a:ext>
            </a:extLst>
          </p:cNvPr>
          <p:cNvSpPr/>
          <p:nvPr/>
        </p:nvSpPr>
        <p:spPr>
          <a:xfrm>
            <a:off x="11320273" y="6986016"/>
            <a:ext cx="3103184" cy="932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>
              <a:defRPr/>
            </a:pPr>
            <a:endParaRPr lang="pt-BR" sz="2160" noProof="0" dirty="0">
              <a:solidFill>
                <a:prstClr val="white"/>
              </a:solidFill>
              <a:latin typeface="Aptos" panose="02110004020202020204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2647FD7-60A6-9E41-4B27-A58F4F897386}"/>
              </a:ext>
            </a:extLst>
          </p:cNvPr>
          <p:cNvPicPr/>
          <p:nvPr/>
        </p:nvPicPr>
        <p:blipFill>
          <a:blip r:embed="rId5"/>
          <a:srcRect t="13323" b="33337"/>
          <a:stretch/>
        </p:blipFill>
        <p:spPr>
          <a:xfrm>
            <a:off x="10658658" y="7242626"/>
            <a:ext cx="1749332" cy="932688"/>
          </a:xfrm>
          <a:prstGeom prst="rect">
            <a:avLst/>
          </a:prstGeom>
          <a:ln w="0">
            <a:noFill/>
          </a:ln>
        </p:spPr>
      </p:pic>
      <p:pic>
        <p:nvPicPr>
          <p:cNvPr id="7" name="Google Shape;85;p1">
            <a:extLst>
              <a:ext uri="{FF2B5EF4-FFF2-40B4-BE49-F238E27FC236}">
                <a16:creationId xmlns:a16="http://schemas.microsoft.com/office/drawing/2014/main" id="{6690E459-CD86-DAE2-A2AA-E1C4773223E5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12561445" y="7297490"/>
            <a:ext cx="1708555" cy="621214"/>
          </a:xfrm>
          <a:prstGeom prst="rect">
            <a:avLst/>
          </a:prstGeom>
          <a:ln w="0">
            <a:noFill/>
          </a:ln>
        </p:spPr>
      </p:pic>
      <p:sp>
        <p:nvSpPr>
          <p:cNvPr id="10" name="CaixaDeTexto 8">
            <a:extLst>
              <a:ext uri="{FF2B5EF4-FFF2-40B4-BE49-F238E27FC236}">
                <a16:creationId xmlns:a16="http://schemas.microsoft.com/office/drawing/2014/main" id="{D6ED33E8-A2F6-79CB-A74B-3BF30640A45B}"/>
              </a:ext>
            </a:extLst>
          </p:cNvPr>
          <p:cNvSpPr/>
          <p:nvPr/>
        </p:nvSpPr>
        <p:spPr>
          <a:xfrm>
            <a:off x="1663081" y="5137738"/>
            <a:ext cx="5652119" cy="4783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7996" tIns="53999" rIns="107996" bIns="53999" anchor="t">
            <a:spAutoFit/>
          </a:bodyPr>
          <a:lstStyle/>
          <a:p>
            <a:pPr algn="ctr" defTabSz="1097280">
              <a:defRPr/>
            </a:pPr>
            <a:r>
              <a:rPr lang="pt-BR" sz="2400" b="1" spc="-2" noProof="0" dirty="0">
                <a:solidFill>
                  <a:srgbClr val="586F77"/>
                </a:solidFill>
                <a:latin typeface="Montserrat" panose="00000500000000000000" pitchFamily="2" charset="0"/>
              </a:rPr>
              <a:t>DPGO-2025</a:t>
            </a:r>
            <a:endParaRPr lang="pt-BR" sz="5974" b="1" spc="-2" noProof="0" dirty="0">
              <a:solidFill>
                <a:srgbClr val="586F77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11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390084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pt-BR" sz="4450" noProof="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Área de Atuação</a:t>
            </a:r>
            <a:endParaRPr lang="pt-BR" sz="4450" noProof="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4949785"/>
            <a:ext cx="4347567" cy="90725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020604" y="6083856"/>
            <a:ext cx="309360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pt-BR" sz="2200" noProof="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Área de concentração</a:t>
            </a:r>
            <a:endParaRPr lang="pt-BR" sz="2200" noProof="0" dirty="0"/>
          </a:p>
        </p:txBody>
      </p:sp>
      <p:sp>
        <p:nvSpPr>
          <p:cNvPr id="6" name="Text 2"/>
          <p:cNvSpPr/>
          <p:nvPr/>
        </p:nvSpPr>
        <p:spPr>
          <a:xfrm>
            <a:off x="1020604" y="6574274"/>
            <a:ext cx="389393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pt-BR" sz="1750" noProof="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Santuário</a:t>
            </a:r>
            <a:endParaRPr lang="pt-BR" sz="1750" noProof="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1357" y="4949785"/>
            <a:ext cx="4347567" cy="90725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368171" y="6083856"/>
            <a:ext cx="310241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pt-BR" sz="2200" noProof="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Percurso da procissão</a:t>
            </a:r>
            <a:endParaRPr lang="pt-BR" sz="2200" noProof="0" dirty="0"/>
          </a:p>
        </p:txBody>
      </p:sp>
      <p:sp>
        <p:nvSpPr>
          <p:cNvPr id="9" name="Text 4"/>
          <p:cNvSpPr/>
          <p:nvPr/>
        </p:nvSpPr>
        <p:spPr>
          <a:xfrm>
            <a:off x="5368171" y="6574274"/>
            <a:ext cx="389393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pt-BR" sz="1750" noProof="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Av. Leste-Oeste</a:t>
            </a:r>
            <a:endParaRPr lang="pt-BR" sz="1750" noProof="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8924" y="4949785"/>
            <a:ext cx="4347567" cy="90725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5738" y="6083856"/>
            <a:ext cx="318111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pt-BR" sz="2200" noProof="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Área de encerramento</a:t>
            </a:r>
            <a:endParaRPr lang="pt-BR" sz="2200" noProof="0" dirty="0"/>
          </a:p>
        </p:txBody>
      </p:sp>
      <p:sp>
        <p:nvSpPr>
          <p:cNvPr id="12" name="Text 6"/>
          <p:cNvSpPr/>
          <p:nvPr/>
        </p:nvSpPr>
        <p:spPr>
          <a:xfrm>
            <a:off x="9715738" y="6574274"/>
            <a:ext cx="389393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pt-BR" sz="1750" noProof="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Igreja Santa Edwiges</a:t>
            </a:r>
            <a:endParaRPr lang="pt-BR" sz="1750" noProof="0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268F5738-CA43-20E7-F5F0-68F693D04B0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20235"/>
          <a:stretch>
            <a:fillRect/>
          </a:stretch>
        </p:blipFill>
        <p:spPr>
          <a:xfrm>
            <a:off x="39162" y="11383"/>
            <a:ext cx="14591238" cy="3662647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A3565E7F-B104-ABB0-E2C9-A291B679CAD6}"/>
              </a:ext>
            </a:extLst>
          </p:cNvPr>
          <p:cNvSpPr/>
          <p:nvPr/>
        </p:nvSpPr>
        <p:spPr>
          <a:xfrm>
            <a:off x="12729411" y="7291137"/>
            <a:ext cx="1900989" cy="938463"/>
          </a:xfrm>
          <a:prstGeom prst="rect">
            <a:avLst/>
          </a:prstGeom>
          <a:solidFill>
            <a:srgbClr val="0E0B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A488D188-0002-E550-A697-548E94AD5F94}"/>
              </a:ext>
            </a:extLst>
          </p:cNvPr>
          <p:cNvSpPr/>
          <p:nvPr/>
        </p:nvSpPr>
        <p:spPr>
          <a:xfrm>
            <a:off x="3084394" y="150125"/>
            <a:ext cx="8761863" cy="2511188"/>
          </a:xfrm>
          <a:custGeom>
            <a:avLst/>
            <a:gdLst>
              <a:gd name="connsiteX0" fmla="*/ 0 w 8761863"/>
              <a:gd name="connsiteY0" fmla="*/ 1801505 h 2511188"/>
              <a:gd name="connsiteX1" fmla="*/ 300251 w 8761863"/>
              <a:gd name="connsiteY1" fmla="*/ 1869744 h 2511188"/>
              <a:gd name="connsiteX2" fmla="*/ 395785 w 8761863"/>
              <a:gd name="connsiteY2" fmla="*/ 1651379 h 2511188"/>
              <a:gd name="connsiteX3" fmla="*/ 1119116 w 8761863"/>
              <a:gd name="connsiteY3" fmla="*/ 1910687 h 2511188"/>
              <a:gd name="connsiteX4" fmla="*/ 723331 w 8761863"/>
              <a:gd name="connsiteY4" fmla="*/ 286603 h 2511188"/>
              <a:gd name="connsiteX5" fmla="*/ 982639 w 8761863"/>
              <a:gd name="connsiteY5" fmla="*/ 177421 h 2511188"/>
              <a:gd name="connsiteX6" fmla="*/ 1228299 w 8761863"/>
              <a:gd name="connsiteY6" fmla="*/ 0 h 2511188"/>
              <a:gd name="connsiteX7" fmla="*/ 1705970 w 8761863"/>
              <a:gd name="connsiteY7" fmla="*/ 150126 h 2511188"/>
              <a:gd name="connsiteX8" fmla="*/ 2142699 w 8761863"/>
              <a:gd name="connsiteY8" fmla="*/ 354842 h 2511188"/>
              <a:gd name="connsiteX9" fmla="*/ 2729552 w 8761863"/>
              <a:gd name="connsiteY9" fmla="*/ 614150 h 2511188"/>
              <a:gd name="connsiteX10" fmla="*/ 3220872 w 8761863"/>
              <a:gd name="connsiteY10" fmla="*/ 832514 h 2511188"/>
              <a:gd name="connsiteX11" fmla="*/ 3875964 w 8761863"/>
              <a:gd name="connsiteY11" fmla="*/ 1050878 h 2511188"/>
              <a:gd name="connsiteX12" fmla="*/ 4312693 w 8761863"/>
              <a:gd name="connsiteY12" fmla="*/ 1228299 h 2511188"/>
              <a:gd name="connsiteX13" fmla="*/ 4612943 w 8761863"/>
              <a:gd name="connsiteY13" fmla="*/ 1296538 h 2511188"/>
              <a:gd name="connsiteX14" fmla="*/ 5418161 w 8761863"/>
              <a:gd name="connsiteY14" fmla="*/ 1501254 h 2511188"/>
              <a:gd name="connsiteX15" fmla="*/ 5909481 w 8761863"/>
              <a:gd name="connsiteY15" fmla="*/ 1637732 h 2511188"/>
              <a:gd name="connsiteX16" fmla="*/ 6605516 w 8761863"/>
              <a:gd name="connsiteY16" fmla="*/ 1828800 h 2511188"/>
              <a:gd name="connsiteX17" fmla="*/ 7519916 w 8761863"/>
              <a:gd name="connsiteY17" fmla="*/ 2101756 h 2511188"/>
              <a:gd name="connsiteX18" fmla="*/ 8761863 w 8761863"/>
              <a:gd name="connsiteY18" fmla="*/ 2511188 h 251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761863" h="2511188">
                <a:moveTo>
                  <a:pt x="0" y="1801505"/>
                </a:moveTo>
                <a:lnTo>
                  <a:pt x="300251" y="1869744"/>
                </a:lnTo>
                <a:lnTo>
                  <a:pt x="395785" y="1651379"/>
                </a:lnTo>
                <a:lnTo>
                  <a:pt x="1119116" y="1910687"/>
                </a:lnTo>
                <a:lnTo>
                  <a:pt x="723331" y="286603"/>
                </a:lnTo>
                <a:lnTo>
                  <a:pt x="982639" y="177421"/>
                </a:lnTo>
                <a:lnTo>
                  <a:pt x="1228299" y="0"/>
                </a:lnTo>
                <a:lnTo>
                  <a:pt x="1705970" y="150126"/>
                </a:lnTo>
                <a:lnTo>
                  <a:pt x="2142699" y="354842"/>
                </a:lnTo>
                <a:lnTo>
                  <a:pt x="2729552" y="614150"/>
                </a:lnTo>
                <a:lnTo>
                  <a:pt x="3220872" y="832514"/>
                </a:lnTo>
                <a:lnTo>
                  <a:pt x="3875964" y="1050878"/>
                </a:lnTo>
                <a:lnTo>
                  <a:pt x="4312693" y="1228299"/>
                </a:lnTo>
                <a:lnTo>
                  <a:pt x="4612943" y="1296538"/>
                </a:lnTo>
                <a:lnTo>
                  <a:pt x="5418161" y="1501254"/>
                </a:lnTo>
                <a:lnTo>
                  <a:pt x="5909481" y="1637732"/>
                </a:lnTo>
                <a:lnTo>
                  <a:pt x="6605516" y="1828800"/>
                </a:lnTo>
                <a:lnTo>
                  <a:pt x="7519916" y="2101756"/>
                </a:lnTo>
                <a:lnTo>
                  <a:pt x="8761863" y="2511188"/>
                </a:lnTo>
              </a:path>
            </a:pathLst>
          </a:cu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20353"/>
            <a:ext cx="838902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pt-BR" sz="4450" noProof="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Organização do Policiamento</a:t>
            </a:r>
            <a:endParaRPr lang="pt-BR" sz="4450" noProof="0" dirty="0"/>
          </a:p>
        </p:txBody>
      </p:sp>
      <p:sp>
        <p:nvSpPr>
          <p:cNvPr id="3" name="Shape 1"/>
          <p:cNvSpPr/>
          <p:nvPr/>
        </p:nvSpPr>
        <p:spPr>
          <a:xfrm>
            <a:off x="793790" y="2224445"/>
            <a:ext cx="6244709" cy="1458635"/>
          </a:xfrm>
          <a:prstGeom prst="roundRect">
            <a:avLst>
              <a:gd name="adj" fmla="val 10030"/>
            </a:avLst>
          </a:prstGeom>
          <a:solidFill>
            <a:srgbClr val="0D0A2C">
              <a:alpha val="95000"/>
            </a:srgbClr>
          </a:solidFill>
          <a:ln w="30480">
            <a:solidFill>
              <a:srgbClr val="4A2C85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310" y="2224445"/>
            <a:ext cx="121920" cy="145863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142524" y="248173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pt-BR" sz="2200" noProof="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Policiamento a pé</a:t>
            </a:r>
            <a:endParaRPr lang="pt-BR" sz="2200" noProof="0" dirty="0"/>
          </a:p>
        </p:txBody>
      </p:sp>
      <p:sp>
        <p:nvSpPr>
          <p:cNvPr id="6" name="Text 3"/>
          <p:cNvSpPr/>
          <p:nvPr/>
        </p:nvSpPr>
        <p:spPr>
          <a:xfrm>
            <a:off x="1142524" y="3062883"/>
            <a:ext cx="563868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pt-BR" sz="1750" noProof="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PMs distribuídos ao longo do percurso</a:t>
            </a:r>
            <a:endParaRPr lang="pt-BR" sz="1750" noProof="0" dirty="0"/>
          </a:p>
        </p:txBody>
      </p:sp>
      <p:sp>
        <p:nvSpPr>
          <p:cNvPr id="7" name="Shape 4"/>
          <p:cNvSpPr/>
          <p:nvPr/>
        </p:nvSpPr>
        <p:spPr>
          <a:xfrm>
            <a:off x="793790" y="3909893"/>
            <a:ext cx="6244709" cy="1458635"/>
          </a:xfrm>
          <a:prstGeom prst="roundRect">
            <a:avLst>
              <a:gd name="adj" fmla="val 10030"/>
            </a:avLst>
          </a:prstGeom>
          <a:solidFill>
            <a:srgbClr val="0D0A2C">
              <a:alpha val="95000"/>
            </a:srgbClr>
          </a:solidFill>
          <a:ln w="30480">
            <a:solidFill>
              <a:srgbClr val="4A2C85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310" y="3909893"/>
            <a:ext cx="121920" cy="1458635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142524" y="4167188"/>
            <a:ext cx="359056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pt-BR" sz="2200" noProof="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Policiamento motorizado</a:t>
            </a:r>
            <a:endParaRPr lang="pt-BR" sz="2200" noProof="0" dirty="0"/>
          </a:p>
        </p:txBody>
      </p:sp>
      <p:sp>
        <p:nvSpPr>
          <p:cNvPr id="10" name="Text 6"/>
          <p:cNvSpPr/>
          <p:nvPr/>
        </p:nvSpPr>
        <p:spPr>
          <a:xfrm>
            <a:off x="1142524" y="4748332"/>
            <a:ext cx="563868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pt-BR" sz="1750" noProof="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Viaturas e bases móveis</a:t>
            </a:r>
            <a:endParaRPr lang="pt-BR" sz="1750" noProof="0" dirty="0"/>
          </a:p>
        </p:txBody>
      </p:sp>
      <p:sp>
        <p:nvSpPr>
          <p:cNvPr id="11" name="Shape 7"/>
          <p:cNvSpPr/>
          <p:nvPr/>
        </p:nvSpPr>
        <p:spPr>
          <a:xfrm>
            <a:off x="793790" y="5595342"/>
            <a:ext cx="6244709" cy="1458635"/>
          </a:xfrm>
          <a:prstGeom prst="roundRect">
            <a:avLst>
              <a:gd name="adj" fmla="val 10030"/>
            </a:avLst>
          </a:prstGeom>
          <a:solidFill>
            <a:srgbClr val="0D0A2C">
              <a:alpha val="95000"/>
            </a:srgbClr>
          </a:solidFill>
          <a:ln w="30480">
            <a:solidFill>
              <a:srgbClr val="4A2C85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310" y="5595342"/>
            <a:ext cx="121920" cy="1458635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142524" y="5852636"/>
            <a:ext cx="327183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pt-BR" sz="2200" noProof="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Policiamento montado</a:t>
            </a:r>
            <a:endParaRPr lang="pt-BR" sz="2200" noProof="0" dirty="0"/>
          </a:p>
        </p:txBody>
      </p:sp>
      <p:sp>
        <p:nvSpPr>
          <p:cNvPr id="14" name="Text 9"/>
          <p:cNvSpPr/>
          <p:nvPr/>
        </p:nvSpPr>
        <p:spPr>
          <a:xfrm>
            <a:off x="1142524" y="6433780"/>
            <a:ext cx="563868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pt-BR" sz="1750" noProof="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Cavalaria em pontos estratégicos</a:t>
            </a:r>
            <a:endParaRPr lang="pt-BR" sz="1750" noProof="0" dirty="0"/>
          </a:p>
        </p:txBody>
      </p:sp>
      <p:sp>
        <p:nvSpPr>
          <p:cNvPr id="15" name="Shape 10"/>
          <p:cNvSpPr/>
          <p:nvPr/>
        </p:nvSpPr>
        <p:spPr>
          <a:xfrm>
            <a:off x="7599521" y="2224445"/>
            <a:ext cx="6244709" cy="1458635"/>
          </a:xfrm>
          <a:prstGeom prst="roundRect">
            <a:avLst>
              <a:gd name="adj" fmla="val 10030"/>
            </a:avLst>
          </a:prstGeom>
          <a:solidFill>
            <a:srgbClr val="0D0A2C">
              <a:alpha val="95000"/>
            </a:srgbClr>
          </a:solidFill>
          <a:ln w="30480">
            <a:solidFill>
              <a:srgbClr val="4A2C85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041" y="2224445"/>
            <a:ext cx="121920" cy="1458635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7948255" y="2481739"/>
            <a:ext cx="448377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pt-BR" sz="2200" noProof="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Policiamento com motocicletas</a:t>
            </a:r>
            <a:endParaRPr lang="pt-BR" sz="2200" noProof="0" dirty="0"/>
          </a:p>
        </p:txBody>
      </p:sp>
      <p:sp>
        <p:nvSpPr>
          <p:cNvPr id="18" name="Text 12"/>
          <p:cNvSpPr/>
          <p:nvPr/>
        </p:nvSpPr>
        <p:spPr>
          <a:xfrm>
            <a:off x="7948255" y="3062884"/>
            <a:ext cx="485976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pt-BR" sz="1750" noProof="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CPRAIO,  nas vias próximas aos eventos.</a:t>
            </a:r>
            <a:endParaRPr lang="pt-BR" sz="1750" noProof="0" dirty="0"/>
          </a:p>
        </p:txBody>
      </p:sp>
      <p:sp>
        <p:nvSpPr>
          <p:cNvPr id="19" name="Shape 13"/>
          <p:cNvSpPr/>
          <p:nvPr/>
        </p:nvSpPr>
        <p:spPr>
          <a:xfrm>
            <a:off x="7599521" y="3909893"/>
            <a:ext cx="6244709" cy="1458635"/>
          </a:xfrm>
          <a:prstGeom prst="roundRect">
            <a:avLst>
              <a:gd name="adj" fmla="val 10030"/>
            </a:avLst>
          </a:prstGeom>
          <a:solidFill>
            <a:srgbClr val="0D0A2C">
              <a:alpha val="95000"/>
            </a:srgbClr>
          </a:solidFill>
          <a:ln w="30480">
            <a:solidFill>
              <a:srgbClr val="4A2C85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pic>
        <p:nvPicPr>
          <p:cNvPr id="20" name="Image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041" y="3909893"/>
            <a:ext cx="121920" cy="1458635"/>
          </a:xfrm>
          <a:prstGeom prst="rect">
            <a:avLst/>
          </a:prstGeom>
        </p:spPr>
      </p:pic>
      <p:sp>
        <p:nvSpPr>
          <p:cNvPr id="21" name="Text 14"/>
          <p:cNvSpPr/>
          <p:nvPr/>
        </p:nvSpPr>
        <p:spPr>
          <a:xfrm>
            <a:off x="7948255" y="4167188"/>
            <a:ext cx="420814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pt-BR" sz="2200" noProof="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Ações táticas e especializadas</a:t>
            </a:r>
            <a:endParaRPr lang="pt-BR" sz="2200" noProof="0" dirty="0"/>
          </a:p>
        </p:txBody>
      </p:sp>
      <p:sp>
        <p:nvSpPr>
          <p:cNvPr id="22" name="Text 15"/>
          <p:cNvSpPr/>
          <p:nvPr/>
        </p:nvSpPr>
        <p:spPr>
          <a:xfrm>
            <a:off x="7948255" y="4748332"/>
            <a:ext cx="563868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pt-BR" sz="1750" noProof="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CPCHOQUE (a pé, viaturas e POE.</a:t>
            </a:r>
            <a:endParaRPr lang="pt-BR" sz="1750" noProof="0" dirty="0"/>
          </a:p>
        </p:txBody>
      </p:sp>
      <p:sp>
        <p:nvSpPr>
          <p:cNvPr id="23" name="Shape 16"/>
          <p:cNvSpPr/>
          <p:nvPr/>
        </p:nvSpPr>
        <p:spPr>
          <a:xfrm>
            <a:off x="7599521" y="5595342"/>
            <a:ext cx="6244709" cy="1458635"/>
          </a:xfrm>
          <a:prstGeom prst="roundRect">
            <a:avLst>
              <a:gd name="adj" fmla="val 10030"/>
            </a:avLst>
          </a:prstGeom>
          <a:solidFill>
            <a:srgbClr val="0D0A2C">
              <a:alpha val="95000"/>
            </a:srgbClr>
          </a:solidFill>
          <a:ln w="30480">
            <a:solidFill>
              <a:srgbClr val="4A2C85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pic>
        <p:nvPicPr>
          <p:cNvPr id="24" name="Image 5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041" y="5595342"/>
            <a:ext cx="121920" cy="1458635"/>
          </a:xfrm>
          <a:prstGeom prst="rect">
            <a:avLst/>
          </a:prstGeom>
        </p:spPr>
      </p:pic>
      <p:sp>
        <p:nvSpPr>
          <p:cNvPr id="25" name="Text 17"/>
          <p:cNvSpPr/>
          <p:nvPr/>
        </p:nvSpPr>
        <p:spPr>
          <a:xfrm>
            <a:off x="7948255" y="5852636"/>
            <a:ext cx="335458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pt-BR" sz="2200" noProof="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Atuação da Inteligência</a:t>
            </a:r>
            <a:endParaRPr lang="pt-BR" sz="2200" noProof="0" dirty="0"/>
          </a:p>
        </p:txBody>
      </p:sp>
      <p:sp>
        <p:nvSpPr>
          <p:cNvPr id="26" name="Text 18"/>
          <p:cNvSpPr/>
          <p:nvPr/>
        </p:nvSpPr>
        <p:spPr>
          <a:xfrm>
            <a:off x="7948255" y="6433780"/>
            <a:ext cx="563868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pt-BR" sz="1750" noProof="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Monitoramento com drones</a:t>
            </a:r>
            <a:endParaRPr lang="pt-BR" sz="1750" noProof="0" dirty="0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8144301E-E68A-07BE-09BF-DB6A4328D7FA}"/>
              </a:ext>
            </a:extLst>
          </p:cNvPr>
          <p:cNvSpPr/>
          <p:nvPr/>
        </p:nvSpPr>
        <p:spPr>
          <a:xfrm>
            <a:off x="12729411" y="7291137"/>
            <a:ext cx="1900989" cy="938463"/>
          </a:xfrm>
          <a:prstGeom prst="rect">
            <a:avLst/>
          </a:prstGeom>
          <a:solidFill>
            <a:srgbClr val="0E0B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737387" y="143089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pt-BR" sz="4450" noProof="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Turnos de Serviço</a:t>
            </a:r>
            <a:endParaRPr lang="pt-BR" sz="4450" noProof="0" dirty="0"/>
          </a:p>
        </p:txBody>
      </p:sp>
      <p:sp>
        <p:nvSpPr>
          <p:cNvPr id="4" name="Shape 1"/>
          <p:cNvSpPr/>
          <p:nvPr/>
        </p:nvSpPr>
        <p:spPr>
          <a:xfrm>
            <a:off x="6992538" y="2479834"/>
            <a:ext cx="30480" cy="3700820"/>
          </a:xfrm>
          <a:prstGeom prst="roundRect">
            <a:avLst>
              <a:gd name="adj" fmla="val 312558"/>
            </a:avLst>
          </a:prstGeom>
          <a:solidFill>
            <a:srgbClr val="4A2C85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5" name="Shape 2"/>
          <p:cNvSpPr/>
          <p:nvPr/>
        </p:nvSpPr>
        <p:spPr>
          <a:xfrm>
            <a:off x="7217209" y="2719745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4A2C85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6" name="Shape 3"/>
          <p:cNvSpPr/>
          <p:nvPr/>
        </p:nvSpPr>
        <p:spPr>
          <a:xfrm>
            <a:off x="6737387" y="247983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7" name="Text 4"/>
          <p:cNvSpPr/>
          <p:nvPr/>
        </p:nvSpPr>
        <p:spPr>
          <a:xfrm>
            <a:off x="6822457" y="2522339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pt-BR" sz="2650" noProof="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</a:t>
            </a:r>
            <a:endParaRPr lang="pt-BR" sz="2650" noProof="0" dirty="0"/>
          </a:p>
        </p:txBody>
      </p:sp>
      <p:sp>
        <p:nvSpPr>
          <p:cNvPr id="8" name="Text 5"/>
          <p:cNvSpPr/>
          <p:nvPr/>
        </p:nvSpPr>
        <p:spPr>
          <a:xfrm>
            <a:off x="8126608" y="2557701"/>
            <a:ext cx="393942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pt-BR" sz="2200" noProof="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Turno da manhã (06h – 14h)</a:t>
            </a:r>
            <a:endParaRPr lang="pt-BR" sz="2200" noProof="0" dirty="0"/>
          </a:p>
        </p:txBody>
      </p:sp>
      <p:sp>
        <p:nvSpPr>
          <p:cNvPr id="9" name="Text 6"/>
          <p:cNvSpPr/>
          <p:nvPr/>
        </p:nvSpPr>
        <p:spPr>
          <a:xfrm>
            <a:off x="8126608" y="3048119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pt-BR" sz="1750" noProof="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Concentração</a:t>
            </a:r>
            <a:endParaRPr lang="pt-BR" sz="1750" noProof="0" dirty="0"/>
          </a:p>
        </p:txBody>
      </p:sp>
      <p:sp>
        <p:nvSpPr>
          <p:cNvPr id="10" name="Shape 7"/>
          <p:cNvSpPr/>
          <p:nvPr/>
        </p:nvSpPr>
        <p:spPr>
          <a:xfrm>
            <a:off x="7217209" y="4104561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4A2C85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1" name="Shape 8"/>
          <p:cNvSpPr/>
          <p:nvPr/>
        </p:nvSpPr>
        <p:spPr>
          <a:xfrm>
            <a:off x="6737387" y="386465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12" name="Text 9"/>
          <p:cNvSpPr/>
          <p:nvPr/>
        </p:nvSpPr>
        <p:spPr>
          <a:xfrm>
            <a:off x="6822457" y="3907155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pt-BR" sz="2650" noProof="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</a:t>
            </a:r>
            <a:endParaRPr lang="pt-BR" sz="2650" noProof="0" dirty="0"/>
          </a:p>
        </p:txBody>
      </p:sp>
      <p:sp>
        <p:nvSpPr>
          <p:cNvPr id="13" name="Text 10"/>
          <p:cNvSpPr/>
          <p:nvPr/>
        </p:nvSpPr>
        <p:spPr>
          <a:xfrm>
            <a:off x="8126608" y="3942517"/>
            <a:ext cx="354949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pt-BR" sz="2200" noProof="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Turno da tarde (13h – 21h)</a:t>
            </a:r>
            <a:endParaRPr lang="pt-BR" sz="2200" noProof="0" dirty="0"/>
          </a:p>
        </p:txBody>
      </p:sp>
      <p:sp>
        <p:nvSpPr>
          <p:cNvPr id="14" name="Text 11"/>
          <p:cNvSpPr/>
          <p:nvPr/>
        </p:nvSpPr>
        <p:spPr>
          <a:xfrm>
            <a:off x="8126608" y="4432935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pt-BR" sz="1750" noProof="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Acompanhamento da procissão</a:t>
            </a:r>
            <a:endParaRPr lang="pt-BR" sz="1750" noProof="0" dirty="0"/>
          </a:p>
        </p:txBody>
      </p:sp>
      <p:sp>
        <p:nvSpPr>
          <p:cNvPr id="15" name="Shape 12"/>
          <p:cNvSpPr/>
          <p:nvPr/>
        </p:nvSpPr>
        <p:spPr>
          <a:xfrm>
            <a:off x="7217209" y="5489377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4A2C85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6" name="Shape 13"/>
          <p:cNvSpPr/>
          <p:nvPr/>
        </p:nvSpPr>
        <p:spPr>
          <a:xfrm>
            <a:off x="6737387" y="524946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17" name="Text 14"/>
          <p:cNvSpPr/>
          <p:nvPr/>
        </p:nvSpPr>
        <p:spPr>
          <a:xfrm>
            <a:off x="6822457" y="5291971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pt-BR" sz="2650" noProof="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</a:t>
            </a:r>
            <a:endParaRPr lang="pt-BR" sz="2650" noProof="0" dirty="0"/>
          </a:p>
        </p:txBody>
      </p:sp>
      <p:sp>
        <p:nvSpPr>
          <p:cNvPr id="18" name="Text 15"/>
          <p:cNvSpPr/>
          <p:nvPr/>
        </p:nvSpPr>
        <p:spPr>
          <a:xfrm>
            <a:off x="8126608" y="5327332"/>
            <a:ext cx="358151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pt-BR" sz="2200" noProof="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Turno da noite (15h – 00h)</a:t>
            </a:r>
            <a:endParaRPr lang="pt-BR" sz="2200" noProof="0" dirty="0"/>
          </a:p>
        </p:txBody>
      </p:sp>
      <p:sp>
        <p:nvSpPr>
          <p:cNvPr id="19" name="Text 16"/>
          <p:cNvSpPr/>
          <p:nvPr/>
        </p:nvSpPr>
        <p:spPr>
          <a:xfrm>
            <a:off x="8126608" y="5817751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pt-BR" sz="1750" noProof="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Área de encerramento e dispersão</a:t>
            </a:r>
            <a:endParaRPr lang="pt-BR" sz="1750" noProof="0" dirty="0"/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CF0B7B9E-4CB5-AFEC-363E-53EB8FCCC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318" y="-10239"/>
            <a:ext cx="6172200" cy="8229600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00F742B7-C80F-D409-C221-9316B6F22341}"/>
              </a:ext>
            </a:extLst>
          </p:cNvPr>
          <p:cNvSpPr/>
          <p:nvPr/>
        </p:nvSpPr>
        <p:spPr>
          <a:xfrm>
            <a:off x="12729411" y="7291137"/>
            <a:ext cx="1900989" cy="938463"/>
          </a:xfrm>
          <a:prstGeom prst="rect">
            <a:avLst/>
          </a:prstGeom>
          <a:solidFill>
            <a:srgbClr val="0E0B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3545" y="687229"/>
            <a:ext cx="5311616" cy="663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pt-BR" sz="4150" b="1" noProof="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Efetivo Empregado</a:t>
            </a:r>
            <a:endParaRPr lang="pt-BR" sz="4150" b="1" noProof="0" dirty="0"/>
          </a:p>
        </p:txBody>
      </p:sp>
      <p:sp>
        <p:nvSpPr>
          <p:cNvPr id="39" name="Text 0">
            <a:extLst>
              <a:ext uri="{FF2B5EF4-FFF2-40B4-BE49-F238E27FC236}">
                <a16:creationId xmlns:a16="http://schemas.microsoft.com/office/drawing/2014/main" id="{696F242F-CF74-0F0D-B3B5-50B021E68DD2}"/>
              </a:ext>
            </a:extLst>
          </p:cNvPr>
          <p:cNvSpPr/>
          <p:nvPr/>
        </p:nvSpPr>
        <p:spPr>
          <a:xfrm>
            <a:off x="6038644" y="1881012"/>
            <a:ext cx="2071844" cy="663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pt-BR" sz="2200" b="1" noProof="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381 PMs – </a:t>
            </a:r>
            <a:r>
              <a:rPr lang="pt-BR" sz="2200" noProof="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95 cruzamentos, Santuário e área dos Shows.</a:t>
            </a:r>
            <a:endParaRPr lang="pt-BR" sz="2200" noProof="0" dirty="0"/>
          </a:p>
        </p:txBody>
      </p:sp>
      <p:sp>
        <p:nvSpPr>
          <p:cNvPr id="40" name="Text 0">
            <a:extLst>
              <a:ext uri="{FF2B5EF4-FFF2-40B4-BE49-F238E27FC236}">
                <a16:creationId xmlns:a16="http://schemas.microsoft.com/office/drawing/2014/main" id="{B30DB8F4-5C69-232F-BCF3-452215EFF806}"/>
              </a:ext>
            </a:extLst>
          </p:cNvPr>
          <p:cNvSpPr/>
          <p:nvPr/>
        </p:nvSpPr>
        <p:spPr>
          <a:xfrm>
            <a:off x="6087977" y="3034887"/>
            <a:ext cx="2071844" cy="663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pt-BR" sz="2200" b="1" noProof="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43 PMs –  </a:t>
            </a:r>
            <a:r>
              <a:rPr lang="pt-BR" sz="2200" noProof="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19 viaturas.</a:t>
            </a:r>
            <a:endParaRPr lang="pt-BR" sz="2200" noProof="0" dirty="0"/>
          </a:p>
        </p:txBody>
      </p:sp>
      <p:sp>
        <p:nvSpPr>
          <p:cNvPr id="41" name="Text 0">
            <a:extLst>
              <a:ext uri="{FF2B5EF4-FFF2-40B4-BE49-F238E27FC236}">
                <a16:creationId xmlns:a16="http://schemas.microsoft.com/office/drawing/2014/main" id="{447984FE-CED3-7350-4595-B69EC67506DC}"/>
              </a:ext>
            </a:extLst>
          </p:cNvPr>
          <p:cNvSpPr/>
          <p:nvPr/>
        </p:nvSpPr>
        <p:spPr>
          <a:xfrm>
            <a:off x="6087977" y="4188762"/>
            <a:ext cx="2071844" cy="663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pt-BR" sz="2200" b="1" noProof="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28 PMs –  </a:t>
            </a:r>
            <a:r>
              <a:rPr lang="pt-BR" sz="22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07 equipes da 1ªCia/1ºBPRAIO</a:t>
            </a:r>
            <a:endParaRPr lang="pt-BR" sz="2200" noProof="0" dirty="0"/>
          </a:p>
        </p:txBody>
      </p:sp>
      <p:sp>
        <p:nvSpPr>
          <p:cNvPr id="42" name="Text 0">
            <a:extLst>
              <a:ext uri="{FF2B5EF4-FFF2-40B4-BE49-F238E27FC236}">
                <a16:creationId xmlns:a16="http://schemas.microsoft.com/office/drawing/2014/main" id="{8FE6AEE2-9CB3-82DC-AB54-DAA9DE967854}"/>
              </a:ext>
            </a:extLst>
          </p:cNvPr>
          <p:cNvSpPr/>
          <p:nvPr/>
        </p:nvSpPr>
        <p:spPr>
          <a:xfrm>
            <a:off x="6087977" y="5342637"/>
            <a:ext cx="2071844" cy="663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pt-BR" sz="2200" b="1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</a:t>
            </a:r>
            <a:r>
              <a:rPr lang="pt-BR" sz="2200" b="1" noProof="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8 PMs –  </a:t>
            </a:r>
            <a:r>
              <a:rPr lang="pt-BR" sz="22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06 equipes da 2ªCia/1ºBPRAIO</a:t>
            </a:r>
            <a:endParaRPr lang="pt-BR" sz="2200" noProof="0" dirty="0"/>
          </a:p>
        </p:txBody>
      </p:sp>
      <p:sp>
        <p:nvSpPr>
          <p:cNvPr id="43" name="Text 0">
            <a:extLst>
              <a:ext uri="{FF2B5EF4-FFF2-40B4-BE49-F238E27FC236}">
                <a16:creationId xmlns:a16="http://schemas.microsoft.com/office/drawing/2014/main" id="{25D28343-6AA0-8273-1008-2B8ADEBF8DE8}"/>
              </a:ext>
            </a:extLst>
          </p:cNvPr>
          <p:cNvSpPr/>
          <p:nvPr/>
        </p:nvSpPr>
        <p:spPr>
          <a:xfrm>
            <a:off x="6087977" y="6496511"/>
            <a:ext cx="2071844" cy="663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pt-BR" sz="2200" b="1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16</a:t>
            </a:r>
            <a:r>
              <a:rPr lang="pt-BR" sz="2200" b="1" noProof="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PMs –  </a:t>
            </a:r>
            <a:r>
              <a:rPr lang="pt-BR" sz="22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02  quadras do RPMONT</a:t>
            </a:r>
            <a:endParaRPr lang="pt-BR" sz="2200" noProof="0" dirty="0"/>
          </a:p>
        </p:txBody>
      </p:sp>
      <p:sp>
        <p:nvSpPr>
          <p:cNvPr id="44" name="Text 0">
            <a:extLst>
              <a:ext uri="{FF2B5EF4-FFF2-40B4-BE49-F238E27FC236}">
                <a16:creationId xmlns:a16="http://schemas.microsoft.com/office/drawing/2014/main" id="{1B258DB4-5A16-7895-C355-12CC114168C2}"/>
              </a:ext>
            </a:extLst>
          </p:cNvPr>
          <p:cNvSpPr/>
          <p:nvPr/>
        </p:nvSpPr>
        <p:spPr>
          <a:xfrm>
            <a:off x="1017466" y="3974089"/>
            <a:ext cx="4132050" cy="1277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pt-BR" sz="13800" b="1" noProof="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486</a:t>
            </a:r>
            <a:endParaRPr lang="pt-BR" sz="8800" b="1" noProof="0" dirty="0">
              <a:solidFill>
                <a:srgbClr val="F2F0F4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</p:txBody>
      </p:sp>
      <p:sp>
        <p:nvSpPr>
          <p:cNvPr id="45" name="Text 0">
            <a:extLst>
              <a:ext uri="{FF2B5EF4-FFF2-40B4-BE49-F238E27FC236}">
                <a16:creationId xmlns:a16="http://schemas.microsoft.com/office/drawing/2014/main" id="{0EB3909E-A098-D54F-2103-DB8F370DA437}"/>
              </a:ext>
            </a:extLst>
          </p:cNvPr>
          <p:cNvSpPr/>
          <p:nvPr/>
        </p:nvSpPr>
        <p:spPr>
          <a:xfrm>
            <a:off x="1462634" y="5454733"/>
            <a:ext cx="4132050" cy="1277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pt-BR" sz="11500" b="1" noProof="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PMs</a:t>
            </a:r>
            <a:endParaRPr lang="pt-BR" sz="8800" b="1" noProof="0" dirty="0">
              <a:solidFill>
                <a:srgbClr val="F2F0F4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1FAD9CD0-F4F9-57C1-0C69-3AEDBEAEE90A}"/>
              </a:ext>
            </a:extLst>
          </p:cNvPr>
          <p:cNvSpPr/>
          <p:nvPr/>
        </p:nvSpPr>
        <p:spPr>
          <a:xfrm>
            <a:off x="12729411" y="7291137"/>
            <a:ext cx="1900989" cy="938463"/>
          </a:xfrm>
          <a:prstGeom prst="rect">
            <a:avLst/>
          </a:prstGeom>
          <a:solidFill>
            <a:srgbClr val="0E0B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0" name="Gráfico 49" descr="Homem com preenchimento sólido">
            <a:extLst>
              <a:ext uri="{FF2B5EF4-FFF2-40B4-BE49-F238E27FC236}">
                <a16:creationId xmlns:a16="http://schemas.microsoft.com/office/drawing/2014/main" id="{937BECC3-25C2-4A21-88A2-02EA04F32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66084" y="2087705"/>
            <a:ext cx="457200" cy="457200"/>
          </a:xfrm>
          <a:prstGeom prst="rect">
            <a:avLst/>
          </a:prstGeom>
        </p:spPr>
      </p:pic>
      <p:pic>
        <p:nvPicPr>
          <p:cNvPr id="52" name="Gráfico 51" descr="Táxi com preenchimento sólido">
            <a:extLst>
              <a:ext uri="{FF2B5EF4-FFF2-40B4-BE49-F238E27FC236}">
                <a16:creationId xmlns:a16="http://schemas.microsoft.com/office/drawing/2014/main" id="{6774414D-74E3-E8D8-43AB-6C91BE4E2F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66084" y="3241580"/>
            <a:ext cx="457200" cy="457200"/>
          </a:xfrm>
          <a:prstGeom prst="rect">
            <a:avLst/>
          </a:prstGeom>
        </p:spPr>
      </p:pic>
      <p:pic>
        <p:nvPicPr>
          <p:cNvPr id="54" name="Gráfico 53" descr="Motocicleta com preenchimento sólido">
            <a:extLst>
              <a:ext uri="{FF2B5EF4-FFF2-40B4-BE49-F238E27FC236}">
                <a16:creationId xmlns:a16="http://schemas.microsoft.com/office/drawing/2014/main" id="{7C8AA377-F23C-B3EE-C6F9-B39F5F80E2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66084" y="4278158"/>
            <a:ext cx="551618" cy="551618"/>
          </a:xfrm>
          <a:prstGeom prst="rect">
            <a:avLst/>
          </a:prstGeom>
        </p:spPr>
      </p:pic>
      <p:pic>
        <p:nvPicPr>
          <p:cNvPr id="55" name="Gráfico 54" descr="Motocicleta com preenchimento sólido">
            <a:extLst>
              <a:ext uri="{FF2B5EF4-FFF2-40B4-BE49-F238E27FC236}">
                <a16:creationId xmlns:a16="http://schemas.microsoft.com/office/drawing/2014/main" id="{2978CD7F-169F-A7E7-FA2F-8F51A5CF5E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14210" y="5471941"/>
            <a:ext cx="551618" cy="551618"/>
          </a:xfrm>
          <a:prstGeom prst="rect">
            <a:avLst/>
          </a:prstGeom>
        </p:spPr>
      </p:pic>
      <p:pic>
        <p:nvPicPr>
          <p:cNvPr id="57" name="Gráfico 56" descr="Cavalo com preenchimento sólido">
            <a:extLst>
              <a:ext uri="{FF2B5EF4-FFF2-40B4-BE49-F238E27FC236}">
                <a16:creationId xmlns:a16="http://schemas.microsoft.com/office/drawing/2014/main" id="{AEB55124-358B-DC0B-C9EA-4E3C025025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08628" y="6621493"/>
            <a:ext cx="457200" cy="45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Imagem 1"/>
          <p:cNvPicPr/>
          <p:nvPr/>
        </p:nvPicPr>
        <p:blipFill>
          <a:blip r:embed="rId2"/>
          <a:stretch/>
        </p:blipFill>
        <p:spPr>
          <a:xfrm>
            <a:off x="-75600" y="-42336"/>
            <a:ext cx="14780880" cy="8313840"/>
          </a:xfrm>
          <a:prstGeom prst="rect">
            <a:avLst/>
          </a:prstGeom>
          <a:ln w="0">
            <a:noFill/>
          </a:ln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03E61C8E-7DDF-2E46-CD89-9A0EEBD3556A}"/>
              </a:ext>
            </a:extLst>
          </p:cNvPr>
          <p:cNvGrpSpPr/>
          <p:nvPr/>
        </p:nvGrpSpPr>
        <p:grpSpPr>
          <a:xfrm>
            <a:off x="7747920" y="4637520"/>
            <a:ext cx="6076080" cy="1626480"/>
            <a:chOff x="6456600" y="3864600"/>
            <a:chExt cx="5063400" cy="1355400"/>
          </a:xfrm>
        </p:grpSpPr>
        <p:pic>
          <p:nvPicPr>
            <p:cNvPr id="74" name="Imagem 73"/>
            <p:cNvPicPr/>
            <p:nvPr/>
          </p:nvPicPr>
          <p:blipFill>
            <a:blip r:embed="rId3"/>
            <a:srcRect t="13323" b="33337"/>
            <a:stretch/>
          </p:blipFill>
          <p:spPr>
            <a:xfrm>
              <a:off x="6456600" y="3864600"/>
              <a:ext cx="2541960" cy="1355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5" name="Google Shape;85;p 4"/>
            <p:cNvPicPr/>
            <p:nvPr/>
          </p:nvPicPr>
          <p:blipFill>
            <a:blip r:embed="rId4"/>
            <a:stretch/>
          </p:blipFill>
          <p:spPr>
            <a:xfrm>
              <a:off x="9037440" y="4022280"/>
              <a:ext cx="2482560" cy="902520"/>
            </a:xfrm>
            <a:prstGeom prst="rect">
              <a:avLst/>
            </a:prstGeom>
            <a:ln w="0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171</Words>
  <Application>Microsoft Office PowerPoint</Application>
  <PresentationFormat>Personalizar</PresentationFormat>
  <Paragraphs>45</Paragraphs>
  <Slides>6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2" baseType="lpstr">
      <vt:lpstr>Montserrat</vt:lpstr>
      <vt:lpstr>Calibri</vt:lpstr>
      <vt:lpstr>Heebo Light</vt:lpstr>
      <vt:lpstr>Arial</vt:lpstr>
      <vt:lpstr>Aptos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Valber Ferreira</cp:lastModifiedBy>
  <cp:revision>2</cp:revision>
  <dcterms:created xsi:type="dcterms:W3CDTF">2025-08-05T19:47:41Z</dcterms:created>
  <dcterms:modified xsi:type="dcterms:W3CDTF">2025-08-05T20:59:10Z</dcterms:modified>
</cp:coreProperties>
</file>