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</p:sldIdLst>
  <p:sldSz cx="18288000" cy="10287000"/>
  <p:notesSz cx="6797675" cy="9926638"/>
  <p:embeddedFontLst>
    <p:embeddedFont>
      <p:font typeface="Arial Unicode MS" panose="020B0604020202020204" pitchFamily="34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swald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yziHeuNFrMZJNB+95X8Rat/tf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E5930C-5A0C-4021-A7E1-B2B0013B25C4}">
  <a:tblStyle styleId="{B3E5930C-5A0C-4021-A7E1-B2B0013B25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7219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69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723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31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746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436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53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31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09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951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8287955" cy="10286653"/>
          </a:xfrm>
          <a:custGeom>
            <a:avLst/>
            <a:gdLst/>
            <a:ahLst/>
            <a:cxnLst/>
            <a:rect l="l" t="t" r="r" b="b"/>
            <a:pathLst>
              <a:path w="3320161" h="1867535" extrusionOk="0">
                <a:moveTo>
                  <a:pt x="0" y="1867535"/>
                </a:moveTo>
                <a:lnTo>
                  <a:pt x="3320161" y="1867535"/>
                </a:lnTo>
                <a:lnTo>
                  <a:pt x="3320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0" y="-11553"/>
            <a:ext cx="18288093" cy="10287000"/>
          </a:xfrm>
          <a:custGeom>
            <a:avLst/>
            <a:gdLst/>
            <a:ahLst/>
            <a:cxnLst/>
            <a:rect l="l" t="t" r="r" b="b"/>
            <a:pathLst>
              <a:path w="18288093" h="10287000" extrusionOk="0">
                <a:moveTo>
                  <a:pt x="0" y="0"/>
                </a:moveTo>
                <a:lnTo>
                  <a:pt x="18288093" y="0"/>
                </a:lnTo>
                <a:lnTo>
                  <a:pt x="1828809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Google Shape;90;p1"/>
          <p:cNvSpPr txBox="1"/>
          <p:nvPr/>
        </p:nvSpPr>
        <p:spPr>
          <a:xfrm>
            <a:off x="1030992" y="4721579"/>
            <a:ext cx="7973400" cy="197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3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 smtClean="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CAMINHADA COM MARIA 2025</a:t>
            </a:r>
            <a:endParaRPr lang="pt-BR" sz="5400" u="none" strike="noStrike" cap="none" dirty="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93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 smtClean="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15 DE AGOSTO DE 2025</a:t>
            </a:r>
            <a:endParaRPr sz="5400" u="none" strike="noStrike" cap="none" dirty="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726798" y="300965"/>
            <a:ext cx="4519560" cy="2165689"/>
            <a:chOff x="0" y="0"/>
            <a:chExt cx="6026080" cy="2887585"/>
          </a:xfrm>
        </p:grpSpPr>
        <p:sp>
          <p:nvSpPr>
            <p:cNvPr id="92" name="Google Shape;92;p1"/>
            <p:cNvSpPr/>
            <p:nvPr/>
          </p:nvSpPr>
          <p:spPr>
            <a:xfrm>
              <a:off x="1859404" y="379508"/>
              <a:ext cx="4166676" cy="2128570"/>
            </a:xfrm>
            <a:custGeom>
              <a:avLst/>
              <a:gdLst/>
              <a:ahLst/>
              <a:cxnLst/>
              <a:rect l="l" t="t" r="r" b="b"/>
              <a:pathLst>
                <a:path w="4166676" h="2128570" extrusionOk="0">
                  <a:moveTo>
                    <a:pt x="0" y="0"/>
                  </a:moveTo>
                  <a:lnTo>
                    <a:pt x="4166676" y="0"/>
                  </a:lnTo>
                  <a:lnTo>
                    <a:pt x="4166676" y="2128569"/>
                  </a:lnTo>
                  <a:lnTo>
                    <a:pt x="0" y="21285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40073" t="-134259" r="-205063" b="-145766"/>
              </a:stretch>
            </a:blipFill>
            <a:ln>
              <a:noFill/>
            </a:ln>
          </p:spPr>
        </p:sp>
        <p:sp>
          <p:nvSpPr>
            <p:cNvPr id="93" name="Google Shape;93;p1"/>
            <p:cNvSpPr/>
            <p:nvPr/>
          </p:nvSpPr>
          <p:spPr>
            <a:xfrm>
              <a:off x="0" y="0"/>
              <a:ext cx="1743808" cy="2887585"/>
            </a:xfrm>
            <a:custGeom>
              <a:avLst/>
              <a:gdLst/>
              <a:ahLst/>
              <a:cxnLst/>
              <a:rect l="l" t="t" r="r" b="b"/>
              <a:pathLst>
                <a:path w="1743808" h="2887585" extrusionOk="0">
                  <a:moveTo>
                    <a:pt x="0" y="0"/>
                  </a:moveTo>
                  <a:lnTo>
                    <a:pt x="1743808" y="0"/>
                  </a:lnTo>
                  <a:lnTo>
                    <a:pt x="1743808" y="2887585"/>
                  </a:lnTo>
                  <a:lnTo>
                    <a:pt x="0" y="28875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39601" t="-134259" r="-979091" b="-145766"/>
              </a:stretch>
            </a:blipFill>
            <a:ln>
              <a:noFill/>
            </a:ln>
          </p:spPr>
        </p:sp>
      </p:grpSp>
      <p:sp>
        <p:nvSpPr>
          <p:cNvPr id="94" name="Google Shape;94;p1"/>
          <p:cNvSpPr txBox="1"/>
          <p:nvPr/>
        </p:nvSpPr>
        <p:spPr>
          <a:xfrm>
            <a:off x="1053050" y="2109809"/>
            <a:ext cx="9132600" cy="91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6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100" b="1" u="none" strike="noStrike" cap="none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PLANO OPERACIONAL</a:t>
            </a:r>
            <a:endParaRPr sz="71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86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100" b="1" u="none" strike="noStrike" cap="none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DE </a:t>
            </a:r>
            <a:r>
              <a:rPr lang="pt-BR" sz="7100" b="1" u="none" strike="noStrike" cap="none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TRANSPORTE</a:t>
            </a:r>
          </a:p>
          <a:p>
            <a:pPr marL="0" marR="0" lvl="0" indent="0" algn="l" rtl="0">
              <a:lnSpc>
                <a:spcPct val="11869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7100" b="1" dirty="0" smtClean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869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71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869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7100" b="1" u="none" strike="noStrike" cap="none" dirty="0" smtClean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869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7100" b="1" u="none" strike="noStrike" cap="none" dirty="0" smtClean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86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100" b="1" u="none" strike="noStrike" cap="none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endParaRPr sz="7100" b="1" u="none" strike="noStrike" cap="none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0" y="0"/>
            <a:ext cx="18287955" cy="10286653"/>
          </a:xfrm>
          <a:custGeom>
            <a:avLst/>
            <a:gdLst/>
            <a:ahLst/>
            <a:cxnLst/>
            <a:rect l="l" t="t" r="r" b="b"/>
            <a:pathLst>
              <a:path w="3320161" h="1867535" extrusionOk="0">
                <a:moveTo>
                  <a:pt x="0" y="1867535"/>
                </a:moveTo>
                <a:lnTo>
                  <a:pt x="3320161" y="1867535"/>
                </a:lnTo>
                <a:lnTo>
                  <a:pt x="3320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1" name="Google Shape;101;p2"/>
          <p:cNvSpPr/>
          <p:nvPr/>
        </p:nvSpPr>
        <p:spPr>
          <a:xfrm>
            <a:off x="0" y="0"/>
            <a:ext cx="18287769" cy="10287281"/>
          </a:xfrm>
          <a:custGeom>
            <a:avLst/>
            <a:gdLst/>
            <a:ahLst/>
            <a:cxnLst/>
            <a:rect l="l" t="t" r="r" b="b"/>
            <a:pathLst>
              <a:path w="3320161" h="1867662" extrusionOk="0">
                <a:moveTo>
                  <a:pt x="0" y="1867662"/>
                </a:moveTo>
                <a:lnTo>
                  <a:pt x="3320161" y="1867662"/>
                </a:lnTo>
                <a:lnTo>
                  <a:pt x="3320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2" name="Google Shape;102;p2"/>
          <p:cNvSpPr/>
          <p:nvPr/>
        </p:nvSpPr>
        <p:spPr>
          <a:xfrm>
            <a:off x="0" y="52"/>
            <a:ext cx="18287697" cy="10286948"/>
          </a:xfrm>
          <a:custGeom>
            <a:avLst/>
            <a:gdLst/>
            <a:ahLst/>
            <a:cxnLst/>
            <a:rect l="l" t="t" r="r" b="b"/>
            <a:pathLst>
              <a:path w="18287697" h="10286948" extrusionOk="0">
                <a:moveTo>
                  <a:pt x="0" y="0"/>
                </a:moveTo>
                <a:lnTo>
                  <a:pt x="18287697" y="0"/>
                </a:lnTo>
                <a:lnTo>
                  <a:pt x="18287697" y="10286948"/>
                </a:lnTo>
                <a:lnTo>
                  <a:pt x="0" y="10286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36"/>
            </a:stretch>
          </a:blipFill>
          <a:ln>
            <a:noFill/>
          </a:ln>
        </p:spPr>
      </p:sp>
      <p:sp>
        <p:nvSpPr>
          <p:cNvPr id="103" name="Google Shape;103;p2"/>
          <p:cNvSpPr txBox="1"/>
          <p:nvPr/>
        </p:nvSpPr>
        <p:spPr>
          <a:xfrm>
            <a:off x="11496250" y="3429000"/>
            <a:ext cx="63966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6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PLANO OPERACIONAL DE TRANSPORTE  </a:t>
            </a:r>
            <a:endParaRPr sz="6000" b="1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816160" y="4041252"/>
            <a:ext cx="4236745" cy="168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7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Espaço para imagem</a:t>
            </a:r>
            <a:endParaRPr sz="540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2"/>
          <p:cNvGrpSpPr/>
          <p:nvPr/>
        </p:nvGrpSpPr>
        <p:grpSpPr>
          <a:xfrm>
            <a:off x="12736411" y="6707475"/>
            <a:ext cx="3916291" cy="1876613"/>
            <a:chOff x="0" y="0"/>
            <a:chExt cx="5221721" cy="2502151"/>
          </a:xfrm>
        </p:grpSpPr>
        <p:sp>
          <p:nvSpPr>
            <p:cNvPr id="106" name="Google Shape;106;p2"/>
            <p:cNvSpPr/>
            <p:nvPr/>
          </p:nvSpPr>
          <p:spPr>
            <a:xfrm>
              <a:off x="1611212" y="328851"/>
              <a:ext cx="3610509" cy="1844449"/>
            </a:xfrm>
            <a:custGeom>
              <a:avLst/>
              <a:gdLst/>
              <a:ahLst/>
              <a:cxnLst/>
              <a:rect l="l" t="t" r="r" b="b"/>
              <a:pathLst>
                <a:path w="3610509" h="1844449" extrusionOk="0">
                  <a:moveTo>
                    <a:pt x="0" y="0"/>
                  </a:moveTo>
                  <a:lnTo>
                    <a:pt x="3610509" y="0"/>
                  </a:lnTo>
                  <a:lnTo>
                    <a:pt x="3610509" y="1844449"/>
                  </a:lnTo>
                  <a:lnTo>
                    <a:pt x="0" y="18444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40073" t="-134259" r="-205063" b="-145766"/>
              </a:stretch>
            </a:blipFill>
            <a:ln>
              <a:noFill/>
            </a:ln>
          </p:spPr>
        </p:sp>
        <p:sp>
          <p:nvSpPr>
            <p:cNvPr id="107" name="Google Shape;107;p2"/>
            <p:cNvSpPr/>
            <p:nvPr/>
          </p:nvSpPr>
          <p:spPr>
            <a:xfrm>
              <a:off x="0" y="0"/>
              <a:ext cx="1511045" cy="2502151"/>
            </a:xfrm>
            <a:custGeom>
              <a:avLst/>
              <a:gdLst/>
              <a:ahLst/>
              <a:cxnLst/>
              <a:rect l="l" t="t" r="r" b="b"/>
              <a:pathLst>
                <a:path w="1511045" h="2502151" extrusionOk="0">
                  <a:moveTo>
                    <a:pt x="0" y="0"/>
                  </a:moveTo>
                  <a:lnTo>
                    <a:pt x="1511045" y="0"/>
                  </a:lnTo>
                  <a:lnTo>
                    <a:pt x="1511045" y="2502151"/>
                  </a:lnTo>
                  <a:lnTo>
                    <a:pt x="0" y="25021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39601" t="-134259" r="-979091" b="-145766"/>
              </a:stretch>
            </a:blipFill>
            <a:ln>
              <a:noFill/>
            </a:ln>
          </p:spPr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8" y="1344712"/>
            <a:ext cx="7678270" cy="7691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0" y="0"/>
            <a:ext cx="18287955" cy="10286653"/>
          </a:xfrm>
          <a:custGeom>
            <a:avLst/>
            <a:gdLst/>
            <a:ahLst/>
            <a:cxnLst/>
            <a:rect l="l" t="t" r="r" b="b"/>
            <a:pathLst>
              <a:path w="3320161" h="1867535" extrusionOk="0">
                <a:moveTo>
                  <a:pt x="0" y="1867535"/>
                </a:moveTo>
                <a:lnTo>
                  <a:pt x="3320161" y="1867535"/>
                </a:lnTo>
                <a:lnTo>
                  <a:pt x="3320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4" name="Google Shape;114;p3"/>
          <p:cNvSpPr/>
          <p:nvPr/>
        </p:nvSpPr>
        <p:spPr>
          <a:xfrm>
            <a:off x="48010" y="0"/>
            <a:ext cx="18239853" cy="10259596"/>
          </a:xfrm>
          <a:custGeom>
            <a:avLst/>
            <a:gdLst/>
            <a:ahLst/>
            <a:cxnLst/>
            <a:rect l="l" t="t" r="r" b="b"/>
            <a:pathLst>
              <a:path w="3320161" h="1867535" extrusionOk="0">
                <a:moveTo>
                  <a:pt x="0" y="1867535"/>
                </a:moveTo>
                <a:lnTo>
                  <a:pt x="3320161" y="1867535"/>
                </a:lnTo>
                <a:lnTo>
                  <a:pt x="3320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5" name="Google Shape;115;p3"/>
          <p:cNvSpPr/>
          <p:nvPr/>
        </p:nvSpPr>
        <p:spPr>
          <a:xfrm>
            <a:off x="-93" y="0"/>
            <a:ext cx="18288093" cy="10287000"/>
          </a:xfrm>
          <a:custGeom>
            <a:avLst/>
            <a:gdLst/>
            <a:ahLst/>
            <a:cxnLst/>
            <a:rect l="l" t="t" r="r" b="b"/>
            <a:pathLst>
              <a:path w="18288093" h="10287000" extrusionOk="0">
                <a:moveTo>
                  <a:pt x="0" y="0"/>
                </a:moveTo>
                <a:lnTo>
                  <a:pt x="18288093" y="0"/>
                </a:lnTo>
                <a:lnTo>
                  <a:pt x="1828809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6" name="Google Shape;116;p3"/>
          <p:cNvSpPr txBox="1"/>
          <p:nvPr/>
        </p:nvSpPr>
        <p:spPr>
          <a:xfrm>
            <a:off x="914400" y="2315677"/>
            <a:ext cx="16002000" cy="637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MISSÃO E OBJETIVO DA ETUFOR</a:t>
            </a:r>
            <a:endParaRPr dirty="0"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Missão da ETUFOR</a:t>
            </a:r>
            <a:endParaRPr sz="2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0" i="1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 </a:t>
            </a:r>
            <a:r>
              <a:rPr lang="pt-BR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gestão do Sistema de Transporte Urbano com excelência e sustentabilidade, para garantir o acesso justo e igualitário aos cidadãos no município de Fortaleza</a:t>
            </a:r>
            <a:r>
              <a:rPr lang="pt-BR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pt-BR" sz="2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x-none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Garantir </a:t>
            </a:r>
            <a:r>
              <a:rPr lang="x-none" sz="2800" i="1" dirty="0">
                <a:latin typeface="Calibri" panose="020F0502020204030204" pitchFamily="34" charset="0"/>
                <a:cs typeface="Calibri" panose="020F0502020204030204" pitchFamily="34" charset="0"/>
              </a:rPr>
              <a:t>a população de Fortaleza</a:t>
            </a:r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2800" i="1" dirty="0">
                <a:latin typeface="Calibri" panose="020F0502020204030204" pitchFamily="34" charset="0"/>
                <a:cs typeface="Calibri" panose="020F0502020204030204" pitchFamily="34" charset="0"/>
              </a:rPr>
              <a:t>transporte público coletivo adequado, seguro e compatível com a demanda estimada ao evento </a:t>
            </a:r>
            <a:r>
              <a:rPr lang="pt-BR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x-none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Caminhada </a:t>
            </a:r>
            <a:r>
              <a:rPr lang="x-non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com Maria </a:t>
            </a:r>
            <a:r>
              <a:rPr lang="x-none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x-non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25”</a:t>
            </a:r>
            <a:r>
              <a:rPr lang="x-none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x-none" sz="2800" i="1" dirty="0">
                <a:latin typeface="Calibri" panose="020F0502020204030204" pitchFamily="34" charset="0"/>
                <a:cs typeface="Calibri" panose="020F0502020204030204" pitchFamily="34" charset="0"/>
              </a:rPr>
              <a:t>a ter início no </a:t>
            </a:r>
            <a:r>
              <a:rPr lang="x-non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Santuário de Nossa senhora da Assunção</a:t>
            </a:r>
            <a:r>
              <a:rPr lang="x-none" sz="2800" i="1" dirty="0">
                <a:latin typeface="Calibri" panose="020F0502020204030204" pitchFamily="34" charset="0"/>
                <a:cs typeface="Calibri" panose="020F0502020204030204" pitchFamily="34" charset="0"/>
              </a:rPr>
              <a:t> e término na 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Igreja de Santa Edwiges,</a:t>
            </a:r>
            <a:r>
              <a:rPr lang="pt-BR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x-none" sz="2800" i="1" dirty="0">
                <a:latin typeface="Calibri" panose="020F0502020204030204" pitchFamily="34" charset="0"/>
                <a:cs typeface="Calibri" panose="020F0502020204030204" pitchFamily="34" charset="0"/>
              </a:rPr>
              <a:t>dia </a:t>
            </a:r>
            <a:r>
              <a:rPr lang="x-non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15 de agosto de 20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x-none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sexta</a:t>
            </a:r>
            <a:r>
              <a:rPr lang="x-none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-feira</a:t>
            </a:r>
            <a:r>
              <a:rPr lang="x-non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x-none" sz="2800" i="1" dirty="0">
                <a:latin typeface="Calibri" panose="020F0502020204030204" pitchFamily="34" charset="0"/>
                <a:cs typeface="Calibri" panose="020F0502020204030204" pitchFamily="34" charset="0"/>
              </a:rPr>
              <a:t> Além disso, programar as ações necessárias à realização aqui proposta.</a:t>
            </a:r>
            <a:endParaRPr lang="pt-BR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7" name="Google Shape;117;p3"/>
          <p:cNvGrpSpPr/>
          <p:nvPr/>
        </p:nvGrpSpPr>
        <p:grpSpPr>
          <a:xfrm>
            <a:off x="9465869" y="1371759"/>
            <a:ext cx="2890029" cy="664815"/>
            <a:chOff x="35040" y="35040"/>
            <a:chExt cx="3853371" cy="886420"/>
          </a:xfrm>
        </p:grpSpPr>
        <p:grpSp>
          <p:nvGrpSpPr>
            <p:cNvPr id="118" name="Google Shape;118;p3"/>
            <p:cNvGrpSpPr/>
            <p:nvPr/>
          </p:nvGrpSpPr>
          <p:grpSpPr>
            <a:xfrm>
              <a:off x="35040" y="35040"/>
              <a:ext cx="700097" cy="883986"/>
              <a:chOff x="63500" y="63500"/>
              <a:chExt cx="1268730" cy="16019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203200" y="188087"/>
                <a:ext cx="988060" cy="988060"/>
              </a:xfrm>
              <a:custGeom>
                <a:avLst/>
                <a:gdLst/>
                <a:ahLst/>
                <a:cxnLst/>
                <a:rect l="l" t="t" r="r" b="b"/>
                <a:pathLst>
                  <a:path w="988060" h="988060" extrusionOk="0">
                    <a:moveTo>
                      <a:pt x="988060" y="494030"/>
                    </a:moveTo>
                    <a:cubicBezTo>
                      <a:pt x="988060" y="766826"/>
                      <a:pt x="766953" y="988060"/>
                      <a:pt x="494030" y="988060"/>
                    </a:cubicBezTo>
                    <a:cubicBezTo>
                      <a:pt x="221107" y="988060"/>
                      <a:pt x="0" y="766826"/>
                      <a:pt x="0" y="494030"/>
                    </a:cubicBezTo>
                    <a:cubicBezTo>
                      <a:pt x="0" y="221234"/>
                      <a:pt x="221107" y="0"/>
                      <a:pt x="494030" y="0"/>
                    </a:cubicBezTo>
                    <a:cubicBezTo>
                      <a:pt x="766953" y="0"/>
                      <a:pt x="988060" y="221234"/>
                      <a:pt x="988060" y="494030"/>
                    </a:cubicBezTo>
                  </a:path>
                </a:pathLst>
              </a:custGeom>
              <a:solidFill>
                <a:srgbClr val="F29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359664" y="354838"/>
                <a:ext cx="655447" cy="655574"/>
              </a:xfrm>
              <a:custGeom>
                <a:avLst/>
                <a:gdLst/>
                <a:ahLst/>
                <a:cxnLst/>
                <a:rect l="l" t="t" r="r" b="b"/>
                <a:pathLst>
                  <a:path w="655447" h="655574" extrusionOk="0">
                    <a:moveTo>
                      <a:pt x="600710" y="192532"/>
                    </a:moveTo>
                    <a:lnTo>
                      <a:pt x="600710" y="68326"/>
                    </a:lnTo>
                    <a:cubicBezTo>
                      <a:pt x="600710" y="30734"/>
                      <a:pt x="570103" y="0"/>
                      <a:pt x="532384" y="0"/>
                    </a:cubicBezTo>
                    <a:lnTo>
                      <a:pt x="122809" y="0"/>
                    </a:lnTo>
                    <a:cubicBezTo>
                      <a:pt x="85217" y="0"/>
                      <a:pt x="54610" y="30607"/>
                      <a:pt x="54610" y="68326"/>
                    </a:cubicBezTo>
                    <a:lnTo>
                      <a:pt x="54610" y="192532"/>
                    </a:lnTo>
                    <a:cubicBezTo>
                      <a:pt x="23495" y="198882"/>
                      <a:pt x="0" y="226441"/>
                      <a:pt x="0" y="259461"/>
                    </a:cubicBezTo>
                    <a:lnTo>
                      <a:pt x="0" y="286766"/>
                    </a:lnTo>
                    <a:cubicBezTo>
                      <a:pt x="0" y="309372"/>
                      <a:pt x="18415" y="327787"/>
                      <a:pt x="41021" y="327787"/>
                    </a:cubicBezTo>
                    <a:lnTo>
                      <a:pt x="54737" y="327787"/>
                    </a:lnTo>
                    <a:lnTo>
                      <a:pt x="54737" y="532511"/>
                    </a:lnTo>
                    <a:cubicBezTo>
                      <a:pt x="54737" y="565531"/>
                      <a:pt x="78232" y="593090"/>
                      <a:pt x="109347" y="599440"/>
                    </a:cubicBezTo>
                    <a:lnTo>
                      <a:pt x="109347" y="614426"/>
                    </a:lnTo>
                    <a:cubicBezTo>
                      <a:pt x="109347" y="637032"/>
                      <a:pt x="127762" y="655447"/>
                      <a:pt x="150368" y="655447"/>
                    </a:cubicBezTo>
                    <a:lnTo>
                      <a:pt x="204978" y="655447"/>
                    </a:lnTo>
                    <a:cubicBezTo>
                      <a:pt x="227584" y="655447"/>
                      <a:pt x="245999" y="637032"/>
                      <a:pt x="245999" y="614426"/>
                    </a:cubicBezTo>
                    <a:lnTo>
                      <a:pt x="245999" y="600837"/>
                    </a:lnTo>
                    <a:lnTo>
                      <a:pt x="409829" y="600837"/>
                    </a:lnTo>
                    <a:lnTo>
                      <a:pt x="409829" y="614553"/>
                    </a:lnTo>
                    <a:cubicBezTo>
                      <a:pt x="409829" y="637159"/>
                      <a:pt x="428244" y="655574"/>
                      <a:pt x="450723" y="655574"/>
                    </a:cubicBezTo>
                    <a:lnTo>
                      <a:pt x="505333" y="655574"/>
                    </a:lnTo>
                    <a:cubicBezTo>
                      <a:pt x="527939" y="655574"/>
                      <a:pt x="546354" y="637159"/>
                      <a:pt x="546354" y="614553"/>
                    </a:cubicBezTo>
                    <a:lnTo>
                      <a:pt x="546354" y="599440"/>
                    </a:lnTo>
                    <a:cubicBezTo>
                      <a:pt x="577469" y="593090"/>
                      <a:pt x="600964" y="565531"/>
                      <a:pt x="600964" y="532511"/>
                    </a:cubicBezTo>
                    <a:lnTo>
                      <a:pt x="600964" y="327787"/>
                    </a:lnTo>
                    <a:lnTo>
                      <a:pt x="614426" y="327787"/>
                    </a:lnTo>
                    <a:cubicBezTo>
                      <a:pt x="637032" y="327787"/>
                      <a:pt x="655447" y="309372"/>
                      <a:pt x="655447" y="286766"/>
                    </a:cubicBezTo>
                    <a:lnTo>
                      <a:pt x="655447" y="259461"/>
                    </a:lnTo>
                    <a:cubicBezTo>
                      <a:pt x="655447" y="226441"/>
                      <a:pt x="631952" y="198882"/>
                      <a:pt x="600837" y="192532"/>
                    </a:cubicBezTo>
                    <a:moveTo>
                      <a:pt x="177419" y="54610"/>
                    </a:moveTo>
                    <a:lnTo>
                      <a:pt x="477774" y="54610"/>
                    </a:lnTo>
                    <a:cubicBezTo>
                      <a:pt x="500380" y="54610"/>
                      <a:pt x="518795" y="73025"/>
                      <a:pt x="518795" y="95631"/>
                    </a:cubicBezTo>
                    <a:cubicBezTo>
                      <a:pt x="518795" y="118237"/>
                      <a:pt x="500380" y="136525"/>
                      <a:pt x="477774" y="136525"/>
                    </a:cubicBezTo>
                    <a:lnTo>
                      <a:pt x="177419" y="136525"/>
                    </a:lnTo>
                    <a:cubicBezTo>
                      <a:pt x="154813" y="136525"/>
                      <a:pt x="136398" y="118110"/>
                      <a:pt x="136398" y="95631"/>
                    </a:cubicBezTo>
                    <a:cubicBezTo>
                      <a:pt x="136398" y="73152"/>
                      <a:pt x="154813" y="54610"/>
                      <a:pt x="177419" y="54610"/>
                    </a:cubicBezTo>
                    <a:moveTo>
                      <a:pt x="136398" y="477901"/>
                    </a:moveTo>
                    <a:cubicBezTo>
                      <a:pt x="136398" y="455295"/>
                      <a:pt x="154813" y="436880"/>
                      <a:pt x="177419" y="436880"/>
                    </a:cubicBezTo>
                    <a:cubicBezTo>
                      <a:pt x="200025" y="436880"/>
                      <a:pt x="218440" y="455295"/>
                      <a:pt x="218440" y="477901"/>
                    </a:cubicBezTo>
                    <a:cubicBezTo>
                      <a:pt x="218440" y="500507"/>
                      <a:pt x="200025" y="518922"/>
                      <a:pt x="177419" y="518922"/>
                    </a:cubicBezTo>
                    <a:cubicBezTo>
                      <a:pt x="154813" y="518922"/>
                      <a:pt x="136398" y="500507"/>
                      <a:pt x="136398" y="477901"/>
                    </a:cubicBezTo>
                    <a:moveTo>
                      <a:pt x="436880" y="477901"/>
                    </a:moveTo>
                    <a:cubicBezTo>
                      <a:pt x="436880" y="455295"/>
                      <a:pt x="455295" y="436880"/>
                      <a:pt x="477901" y="436880"/>
                    </a:cubicBezTo>
                    <a:cubicBezTo>
                      <a:pt x="500507" y="436880"/>
                      <a:pt x="518922" y="455295"/>
                      <a:pt x="518922" y="477901"/>
                    </a:cubicBezTo>
                    <a:cubicBezTo>
                      <a:pt x="518922" y="500507"/>
                      <a:pt x="500507" y="518922"/>
                      <a:pt x="477901" y="518922"/>
                    </a:cubicBezTo>
                    <a:cubicBezTo>
                      <a:pt x="455295" y="518922"/>
                      <a:pt x="436880" y="500507"/>
                      <a:pt x="436880" y="477901"/>
                    </a:cubicBezTo>
                    <a:moveTo>
                      <a:pt x="505206" y="382270"/>
                    </a:moveTo>
                    <a:lnTo>
                      <a:pt x="150114" y="382270"/>
                    </a:lnTo>
                    <a:cubicBezTo>
                      <a:pt x="127508" y="382270"/>
                      <a:pt x="109093" y="363855"/>
                      <a:pt x="109093" y="341249"/>
                    </a:cubicBezTo>
                    <a:lnTo>
                      <a:pt x="109093" y="204851"/>
                    </a:lnTo>
                    <a:cubicBezTo>
                      <a:pt x="109093" y="182245"/>
                      <a:pt x="127508" y="163957"/>
                      <a:pt x="150114" y="163957"/>
                    </a:cubicBezTo>
                    <a:lnTo>
                      <a:pt x="505079" y="163957"/>
                    </a:lnTo>
                    <a:cubicBezTo>
                      <a:pt x="527685" y="163957"/>
                      <a:pt x="546100" y="182372"/>
                      <a:pt x="546100" y="204851"/>
                    </a:cubicBezTo>
                    <a:lnTo>
                      <a:pt x="546100" y="341376"/>
                    </a:lnTo>
                    <a:cubicBezTo>
                      <a:pt x="546100" y="363982"/>
                      <a:pt x="527685" y="382397"/>
                      <a:pt x="505079" y="38239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" name="Google Shape;123;p3"/>
            <p:cNvGrpSpPr/>
            <p:nvPr/>
          </p:nvGrpSpPr>
          <p:grpSpPr>
            <a:xfrm>
              <a:off x="912339" y="831128"/>
              <a:ext cx="1020709" cy="90331"/>
              <a:chOff x="63500" y="63500"/>
              <a:chExt cx="1849755" cy="163703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6350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25" name="Google Shape;125;p3"/>
              <p:cNvSpPr/>
              <p:nvPr/>
            </p:nvSpPr>
            <p:spPr>
              <a:xfrm>
                <a:off x="258953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782" y="27686"/>
                    </a:lnTo>
                    <a:lnTo>
                      <a:pt x="33782" y="73660"/>
                    </a:lnTo>
                    <a:lnTo>
                      <a:pt x="54102" y="73660"/>
                    </a:lnTo>
                    <a:cubicBezTo>
                      <a:pt x="62230" y="73660"/>
                      <a:pt x="68961" y="71882"/>
                      <a:pt x="74295" y="68072"/>
                    </a:cubicBezTo>
                    <a:cubicBezTo>
                      <a:pt x="79629" y="64262"/>
                      <a:pt x="82169" y="58674"/>
                      <a:pt x="82169" y="51054"/>
                    </a:cubicBezTo>
                    <a:cubicBezTo>
                      <a:pt x="82169" y="42926"/>
                      <a:pt x="79629" y="36957"/>
                      <a:pt x="74676" y="33274"/>
                    </a:cubicBezTo>
                    <a:cubicBezTo>
                      <a:pt x="69723" y="29591"/>
                      <a:pt x="62611" y="27686"/>
                      <a:pt x="53594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434467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567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27" name="Google Shape;127;p3"/>
              <p:cNvSpPr/>
              <p:nvPr/>
            </p:nvSpPr>
            <p:spPr>
              <a:xfrm>
                <a:off x="647700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28" name="Google Shape;128;p3"/>
              <p:cNvSpPr/>
              <p:nvPr/>
            </p:nvSpPr>
            <p:spPr>
              <a:xfrm>
                <a:off x="853059" y="63500"/>
                <a:ext cx="110236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63449" extrusionOk="0">
                    <a:moveTo>
                      <a:pt x="0" y="43434"/>
                    </a:moveTo>
                    <a:cubicBezTo>
                      <a:pt x="254" y="30988"/>
                      <a:pt x="5080" y="20574"/>
                      <a:pt x="14859" y="12319"/>
                    </a:cubicBezTo>
                    <a:cubicBezTo>
                      <a:pt x="24638" y="4064"/>
                      <a:pt x="37973" y="0"/>
                      <a:pt x="55499" y="0"/>
                    </a:cubicBezTo>
                    <a:cubicBezTo>
                      <a:pt x="63246" y="0"/>
                      <a:pt x="71374" y="1270"/>
                      <a:pt x="79375" y="3556"/>
                    </a:cubicBezTo>
                    <a:cubicBezTo>
                      <a:pt x="87376" y="5842"/>
                      <a:pt x="94361" y="8763"/>
                      <a:pt x="100584" y="12192"/>
                    </a:cubicBezTo>
                    <a:lnTo>
                      <a:pt x="89662" y="37592"/>
                    </a:lnTo>
                    <a:cubicBezTo>
                      <a:pt x="83693" y="35179"/>
                      <a:pt x="78105" y="33020"/>
                      <a:pt x="72898" y="31369"/>
                    </a:cubicBezTo>
                    <a:cubicBezTo>
                      <a:pt x="67691" y="29718"/>
                      <a:pt x="62103" y="28829"/>
                      <a:pt x="55880" y="28829"/>
                    </a:cubicBezTo>
                    <a:cubicBezTo>
                      <a:pt x="49657" y="28829"/>
                      <a:pt x="44704" y="30099"/>
                      <a:pt x="40767" y="32512"/>
                    </a:cubicBezTo>
                    <a:cubicBezTo>
                      <a:pt x="36830" y="34925"/>
                      <a:pt x="34798" y="38481"/>
                      <a:pt x="34798" y="43180"/>
                    </a:cubicBezTo>
                    <a:cubicBezTo>
                      <a:pt x="34798" y="48006"/>
                      <a:pt x="37465" y="52070"/>
                      <a:pt x="42672" y="55372"/>
                    </a:cubicBezTo>
                    <a:cubicBezTo>
                      <a:pt x="47879" y="58674"/>
                      <a:pt x="54483" y="62611"/>
                      <a:pt x="62611" y="66675"/>
                    </a:cubicBezTo>
                    <a:cubicBezTo>
                      <a:pt x="73914" y="72390"/>
                      <a:pt x="84582" y="79248"/>
                      <a:pt x="94869" y="87376"/>
                    </a:cubicBezTo>
                    <a:cubicBezTo>
                      <a:pt x="105156" y="95504"/>
                      <a:pt x="110236" y="106045"/>
                      <a:pt x="110236" y="119380"/>
                    </a:cubicBezTo>
                    <a:cubicBezTo>
                      <a:pt x="110236" y="131953"/>
                      <a:pt x="105029" y="142494"/>
                      <a:pt x="94488" y="150876"/>
                    </a:cubicBezTo>
                    <a:cubicBezTo>
                      <a:pt x="83947" y="159258"/>
                      <a:pt x="69215" y="163449"/>
                      <a:pt x="50165" y="163449"/>
                    </a:cubicBezTo>
                    <a:cubicBezTo>
                      <a:pt x="43053" y="163449"/>
                      <a:pt x="34417" y="162179"/>
                      <a:pt x="24130" y="159512"/>
                    </a:cubicBezTo>
                    <a:cubicBezTo>
                      <a:pt x="13843" y="156845"/>
                      <a:pt x="6477" y="153797"/>
                      <a:pt x="2159" y="150368"/>
                    </a:cubicBezTo>
                    <a:lnTo>
                      <a:pt x="11176" y="123571"/>
                    </a:lnTo>
                    <a:cubicBezTo>
                      <a:pt x="15621" y="126111"/>
                      <a:pt x="21590" y="128524"/>
                      <a:pt x="28956" y="130810"/>
                    </a:cubicBezTo>
                    <a:cubicBezTo>
                      <a:pt x="36322" y="133096"/>
                      <a:pt x="43180" y="134366"/>
                      <a:pt x="49530" y="134366"/>
                    </a:cubicBezTo>
                    <a:cubicBezTo>
                      <a:pt x="58039" y="134366"/>
                      <a:pt x="64389" y="132969"/>
                      <a:pt x="68580" y="130048"/>
                    </a:cubicBezTo>
                    <a:cubicBezTo>
                      <a:pt x="72771" y="127127"/>
                      <a:pt x="75057" y="123444"/>
                      <a:pt x="75057" y="118872"/>
                    </a:cubicBezTo>
                    <a:cubicBezTo>
                      <a:pt x="75057" y="114427"/>
                      <a:pt x="72009" y="110236"/>
                      <a:pt x="66294" y="106426"/>
                    </a:cubicBezTo>
                    <a:cubicBezTo>
                      <a:pt x="60579" y="102616"/>
                      <a:pt x="53975" y="98933"/>
                      <a:pt x="46863" y="95631"/>
                    </a:cubicBezTo>
                    <a:cubicBezTo>
                      <a:pt x="35941" y="90043"/>
                      <a:pt x="25400" y="83312"/>
                      <a:pt x="15240" y="75438"/>
                    </a:cubicBezTo>
                    <a:cubicBezTo>
                      <a:pt x="5080" y="67564"/>
                      <a:pt x="0" y="56896"/>
                      <a:pt x="0" y="43434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1031621" y="66929"/>
                <a:ext cx="117856" cy="157226"/>
              </a:xfrm>
              <a:custGeom>
                <a:avLst/>
                <a:gdLst/>
                <a:ahLst/>
                <a:cxnLst/>
                <a:rect l="l" t="t" r="r" b="b"/>
                <a:pathLst>
                  <a:path w="117856" h="157226" extrusionOk="0">
                    <a:moveTo>
                      <a:pt x="53848" y="27686"/>
                    </a:moveTo>
                    <a:lnTo>
                      <a:pt x="33909" y="27686"/>
                    </a:lnTo>
                    <a:lnTo>
                      <a:pt x="33909" y="77851"/>
                    </a:lnTo>
                    <a:lnTo>
                      <a:pt x="54229" y="77851"/>
                    </a:lnTo>
                    <a:cubicBezTo>
                      <a:pt x="62484" y="77851"/>
                      <a:pt x="69088" y="75819"/>
                      <a:pt x="74041" y="71628"/>
                    </a:cubicBezTo>
                    <a:cubicBezTo>
                      <a:pt x="78994" y="67437"/>
                      <a:pt x="81915" y="61468"/>
                      <a:pt x="82296" y="53594"/>
                    </a:cubicBezTo>
                    <a:cubicBezTo>
                      <a:pt x="82296" y="44577"/>
                      <a:pt x="79883" y="38100"/>
                      <a:pt x="74803" y="33909"/>
                    </a:cubicBezTo>
                    <a:cubicBezTo>
                      <a:pt x="69723" y="29718"/>
                      <a:pt x="62738" y="27686"/>
                      <a:pt x="53975" y="27686"/>
                    </a:cubicBezTo>
                    <a:moveTo>
                      <a:pt x="0" y="157099"/>
                    </a:move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191"/>
                      <a:pt x="99314" y="12446"/>
                    </a:cubicBezTo>
                    <a:cubicBezTo>
                      <a:pt x="111760" y="20701"/>
                      <a:pt x="117856" y="34036"/>
                      <a:pt x="117856" y="52451"/>
                    </a:cubicBezTo>
                    <a:cubicBezTo>
                      <a:pt x="117856" y="70612"/>
                      <a:pt x="111252" y="83947"/>
                      <a:pt x="98044" y="92583"/>
                    </a:cubicBezTo>
                    <a:cubicBezTo>
                      <a:pt x="84836" y="101219"/>
                      <a:pt x="69850" y="105410"/>
                      <a:pt x="53086" y="105410"/>
                    </a:cubicBezTo>
                    <a:lnTo>
                      <a:pt x="33909" y="105410"/>
                    </a:lnTo>
                    <a:lnTo>
                      <a:pt x="33909" y="157226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1211453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1430909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961" y="71882"/>
                      <a:pt x="74168" y="68072"/>
                    </a:cubicBezTo>
                    <a:cubicBezTo>
                      <a:pt x="79375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422" y="33274"/>
                    </a:cubicBezTo>
                    <a:cubicBezTo>
                      <a:pt x="69342" y="29591"/>
                      <a:pt x="62357" y="27686"/>
                      <a:pt x="53340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136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1606423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33" name="Google Shape;133;p3"/>
              <p:cNvSpPr/>
              <p:nvPr/>
            </p:nvSpPr>
            <p:spPr>
              <a:xfrm>
                <a:off x="1801749" y="66929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3"/>
            <p:cNvGrpSpPr/>
            <p:nvPr/>
          </p:nvGrpSpPr>
          <p:grpSpPr>
            <a:xfrm>
              <a:off x="2020307" y="831128"/>
              <a:ext cx="631625" cy="90331"/>
              <a:chOff x="63500" y="63500"/>
              <a:chExt cx="1144651" cy="163703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63500" y="66929"/>
                <a:ext cx="132207" cy="159639"/>
              </a:xfrm>
              <a:custGeom>
                <a:avLst/>
                <a:gdLst/>
                <a:ahLst/>
                <a:cxnLst/>
                <a:rect l="l" t="t" r="r" b="b"/>
                <a:pathLst>
                  <a:path w="132207" h="159639" extrusionOk="0">
                    <a:moveTo>
                      <a:pt x="33909" y="0"/>
                    </a:moveTo>
                    <a:lnTo>
                      <a:pt x="33909" y="97028"/>
                    </a:lnTo>
                    <a:cubicBezTo>
                      <a:pt x="33909" y="109093"/>
                      <a:pt x="36830" y="117856"/>
                      <a:pt x="42926" y="123444"/>
                    </a:cubicBezTo>
                    <a:cubicBezTo>
                      <a:pt x="49022" y="129032"/>
                      <a:pt x="56642" y="131826"/>
                      <a:pt x="66040" y="131826"/>
                    </a:cubicBezTo>
                    <a:cubicBezTo>
                      <a:pt x="75692" y="131826"/>
                      <a:pt x="83566" y="128905"/>
                      <a:pt x="89408" y="123190"/>
                    </a:cubicBezTo>
                    <a:cubicBezTo>
                      <a:pt x="95250" y="117475"/>
                      <a:pt x="98298" y="108585"/>
                      <a:pt x="98298" y="96901"/>
                    </a:cubicBezTo>
                    <a:lnTo>
                      <a:pt x="98298" y="0"/>
                    </a:lnTo>
                    <a:lnTo>
                      <a:pt x="132207" y="0"/>
                    </a:lnTo>
                    <a:lnTo>
                      <a:pt x="132207" y="99060"/>
                    </a:lnTo>
                    <a:cubicBezTo>
                      <a:pt x="132207" y="117094"/>
                      <a:pt x="126238" y="131699"/>
                      <a:pt x="114300" y="142875"/>
                    </a:cubicBezTo>
                    <a:cubicBezTo>
                      <a:pt x="102362" y="154051"/>
                      <a:pt x="86106" y="159639"/>
                      <a:pt x="66040" y="159639"/>
                    </a:cubicBezTo>
                    <a:cubicBezTo>
                      <a:pt x="45974" y="159639"/>
                      <a:pt x="29972" y="154051"/>
                      <a:pt x="17907" y="143129"/>
                    </a:cubicBezTo>
                    <a:cubicBezTo>
                      <a:pt x="5842" y="132207"/>
                      <a:pt x="0" y="117475"/>
                      <a:pt x="0" y="990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27279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464947" y="66929"/>
                <a:ext cx="12166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1666" h="157099" extrusionOk="0">
                    <a:moveTo>
                      <a:pt x="62865" y="89916"/>
                    </a:moveTo>
                    <a:lnTo>
                      <a:pt x="33782" y="89916"/>
                    </a:lnTo>
                    <a:lnTo>
                      <a:pt x="33782" y="129921"/>
                    </a:lnTo>
                    <a:lnTo>
                      <a:pt x="61468" y="129921"/>
                    </a:lnTo>
                    <a:cubicBezTo>
                      <a:pt x="68961" y="129921"/>
                      <a:pt x="75184" y="128270"/>
                      <a:pt x="79756" y="124968"/>
                    </a:cubicBezTo>
                    <a:cubicBezTo>
                      <a:pt x="84328" y="121666"/>
                      <a:pt x="86741" y="116967"/>
                      <a:pt x="86741" y="110744"/>
                    </a:cubicBezTo>
                    <a:cubicBezTo>
                      <a:pt x="86741" y="104140"/>
                      <a:pt x="84455" y="99060"/>
                      <a:pt x="80264" y="95377"/>
                    </a:cubicBezTo>
                    <a:cubicBezTo>
                      <a:pt x="76073" y="91694"/>
                      <a:pt x="70231" y="89916"/>
                      <a:pt x="62865" y="89916"/>
                    </a:cubicBezTo>
                    <a:moveTo>
                      <a:pt x="53213" y="27813"/>
                    </a:moveTo>
                    <a:lnTo>
                      <a:pt x="33782" y="27813"/>
                    </a:lnTo>
                    <a:lnTo>
                      <a:pt x="33782" y="62611"/>
                    </a:lnTo>
                    <a:lnTo>
                      <a:pt x="54102" y="62611"/>
                    </a:lnTo>
                    <a:cubicBezTo>
                      <a:pt x="61214" y="62611"/>
                      <a:pt x="66802" y="61214"/>
                      <a:pt x="70866" y="58293"/>
                    </a:cubicBezTo>
                    <a:cubicBezTo>
                      <a:pt x="74930" y="55372"/>
                      <a:pt x="76962" y="51181"/>
                      <a:pt x="76962" y="45466"/>
                    </a:cubicBezTo>
                    <a:cubicBezTo>
                      <a:pt x="76962" y="38862"/>
                      <a:pt x="74930" y="34290"/>
                      <a:pt x="70612" y="31623"/>
                    </a:cubicBezTo>
                    <a:cubicBezTo>
                      <a:pt x="66294" y="28956"/>
                      <a:pt x="60579" y="27686"/>
                      <a:pt x="53213" y="27686"/>
                    </a:cubicBezTo>
                    <a:moveTo>
                      <a:pt x="112522" y="44831"/>
                    </a:moveTo>
                    <a:cubicBezTo>
                      <a:pt x="112395" y="50546"/>
                      <a:pt x="110998" y="55753"/>
                      <a:pt x="108458" y="60452"/>
                    </a:cubicBezTo>
                    <a:cubicBezTo>
                      <a:pt x="105918" y="65151"/>
                      <a:pt x="102616" y="69215"/>
                      <a:pt x="98552" y="72517"/>
                    </a:cubicBezTo>
                    <a:cubicBezTo>
                      <a:pt x="105410" y="76454"/>
                      <a:pt x="110998" y="81534"/>
                      <a:pt x="115189" y="87884"/>
                    </a:cubicBezTo>
                    <a:cubicBezTo>
                      <a:pt x="119380" y="94234"/>
                      <a:pt x="121666" y="101981"/>
                      <a:pt x="121666" y="110871"/>
                    </a:cubicBezTo>
                    <a:cubicBezTo>
                      <a:pt x="121666" y="126365"/>
                      <a:pt x="116078" y="138049"/>
                      <a:pt x="104775" y="145669"/>
                    </a:cubicBezTo>
                    <a:cubicBezTo>
                      <a:pt x="93472" y="153289"/>
                      <a:pt x="79502" y="157099"/>
                      <a:pt x="62738" y="157099"/>
                    </a:cubicBezTo>
                    <a:lnTo>
                      <a:pt x="0" y="157099"/>
                    </a:lnTo>
                    <a:lnTo>
                      <a:pt x="0" y="0"/>
                    </a:lnTo>
                    <a:lnTo>
                      <a:pt x="56642" y="0"/>
                    </a:lnTo>
                    <a:cubicBezTo>
                      <a:pt x="72644" y="0"/>
                      <a:pt x="85979" y="3556"/>
                      <a:pt x="96647" y="10414"/>
                    </a:cubicBezTo>
                    <a:cubicBezTo>
                      <a:pt x="107315" y="17272"/>
                      <a:pt x="112522" y="28829"/>
                      <a:pt x="112522" y="4483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63982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615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39" name="Google Shape;139;p3"/>
              <p:cNvSpPr/>
              <p:nvPr/>
            </p:nvSpPr>
            <p:spPr>
              <a:xfrm>
                <a:off x="853059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40" name="Google Shape;140;p3"/>
              <p:cNvSpPr/>
              <p:nvPr/>
            </p:nvSpPr>
            <p:spPr>
              <a:xfrm>
                <a:off x="1060577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279" y="135382"/>
                    </a:moveTo>
                    <a:cubicBezTo>
                      <a:pt x="85344" y="135382"/>
                      <a:pt x="94742" y="130937"/>
                      <a:pt x="101727" y="121920"/>
                    </a:cubicBezTo>
                    <a:cubicBezTo>
                      <a:pt x="108712" y="112903"/>
                      <a:pt x="112268" y="99314"/>
                      <a:pt x="112268" y="81026"/>
                    </a:cubicBezTo>
                    <a:cubicBezTo>
                      <a:pt x="112268" y="65786"/>
                      <a:pt x="109220" y="53213"/>
                      <a:pt x="103124" y="43434"/>
                    </a:cubicBezTo>
                    <a:cubicBezTo>
                      <a:pt x="97028" y="33655"/>
                      <a:pt x="87249" y="28702"/>
                      <a:pt x="73914" y="28702"/>
                    </a:cubicBezTo>
                    <a:cubicBezTo>
                      <a:pt x="62357" y="28702"/>
                      <a:pt x="53086" y="33528"/>
                      <a:pt x="45847" y="43180"/>
                    </a:cubicBezTo>
                    <a:cubicBezTo>
                      <a:pt x="38608" y="52832"/>
                      <a:pt x="35179" y="65913"/>
                      <a:pt x="35179" y="82423"/>
                    </a:cubicBezTo>
                    <a:cubicBezTo>
                      <a:pt x="35179" y="97790"/>
                      <a:pt x="38100" y="110490"/>
                      <a:pt x="44323" y="120396"/>
                    </a:cubicBezTo>
                    <a:cubicBezTo>
                      <a:pt x="50546" y="130302"/>
                      <a:pt x="60071" y="135382"/>
                      <a:pt x="73279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0970" y="125222"/>
                      <a:pt x="128016" y="140589"/>
                    </a:cubicBezTo>
                    <a:cubicBezTo>
                      <a:pt x="115062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41;p3"/>
            <p:cNvGrpSpPr/>
            <p:nvPr/>
          </p:nvGrpSpPr>
          <p:grpSpPr>
            <a:xfrm>
              <a:off x="2743910" y="833021"/>
              <a:ext cx="174776" cy="86690"/>
              <a:chOff x="63500" y="63500"/>
              <a:chExt cx="316738" cy="157099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63500" y="63500"/>
                <a:ext cx="13398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985" h="157099" extrusionOk="0">
                    <a:moveTo>
                      <a:pt x="61214" y="27940"/>
                    </a:moveTo>
                    <a:lnTo>
                      <a:pt x="33782" y="27940"/>
                    </a:lnTo>
                    <a:lnTo>
                      <a:pt x="33782" y="129413"/>
                    </a:lnTo>
                    <a:lnTo>
                      <a:pt x="59690" y="129413"/>
                    </a:lnTo>
                    <a:cubicBezTo>
                      <a:pt x="71374" y="129413"/>
                      <a:pt x="80772" y="125349"/>
                      <a:pt x="88011" y="117348"/>
                    </a:cubicBezTo>
                    <a:cubicBezTo>
                      <a:pt x="95250" y="109347"/>
                      <a:pt x="98933" y="96012"/>
                      <a:pt x="98933" y="77724"/>
                    </a:cubicBezTo>
                    <a:cubicBezTo>
                      <a:pt x="98933" y="62484"/>
                      <a:pt x="95885" y="50419"/>
                      <a:pt x="89662" y="41529"/>
                    </a:cubicBezTo>
                    <a:cubicBezTo>
                      <a:pt x="83439" y="32639"/>
                      <a:pt x="74041" y="27940"/>
                      <a:pt x="61214" y="27940"/>
                    </a:cubicBezTo>
                    <a:moveTo>
                      <a:pt x="607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60706" y="0"/>
                    </a:lnTo>
                    <a:cubicBezTo>
                      <a:pt x="85217" y="0"/>
                      <a:pt x="103505" y="7239"/>
                      <a:pt x="115697" y="21844"/>
                    </a:cubicBezTo>
                    <a:cubicBezTo>
                      <a:pt x="127889" y="36449"/>
                      <a:pt x="133985" y="54991"/>
                      <a:pt x="133985" y="77597"/>
                    </a:cubicBezTo>
                    <a:cubicBezTo>
                      <a:pt x="133985" y="101981"/>
                      <a:pt x="127508" y="121285"/>
                      <a:pt x="114300" y="135636"/>
                    </a:cubicBezTo>
                    <a:cubicBezTo>
                      <a:pt x="101092" y="149987"/>
                      <a:pt x="83312" y="157099"/>
                      <a:pt x="60706" y="157099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268732" y="63500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790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923645" y="47633"/>
              <a:ext cx="2957564" cy="618660"/>
              <a:chOff x="63500" y="63500"/>
              <a:chExt cx="5359781" cy="1121156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63500" y="88773"/>
                <a:ext cx="786257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86257" h="1073785" extrusionOk="0">
                    <a:moveTo>
                      <a:pt x="0" y="1073785"/>
                    </a:moveTo>
                    <a:lnTo>
                      <a:pt x="0" y="0"/>
                    </a:lnTo>
                    <a:lnTo>
                      <a:pt x="712089" y="0"/>
                    </a:lnTo>
                    <a:lnTo>
                      <a:pt x="739013" y="225806"/>
                    </a:lnTo>
                    <a:lnTo>
                      <a:pt x="287401" y="225806"/>
                    </a:lnTo>
                    <a:lnTo>
                      <a:pt x="287401" y="421640"/>
                    </a:lnTo>
                    <a:lnTo>
                      <a:pt x="617347" y="421640"/>
                    </a:lnTo>
                    <a:lnTo>
                      <a:pt x="644144" y="647446"/>
                    </a:lnTo>
                    <a:lnTo>
                      <a:pt x="287401" y="647446"/>
                    </a:lnTo>
                    <a:lnTo>
                      <a:pt x="287401" y="847979"/>
                    </a:lnTo>
                    <a:lnTo>
                      <a:pt x="759460" y="847979"/>
                    </a:lnTo>
                    <a:lnTo>
                      <a:pt x="786257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46" name="Google Shape;146;p3"/>
              <p:cNvSpPr/>
              <p:nvPr/>
            </p:nvSpPr>
            <p:spPr>
              <a:xfrm>
                <a:off x="897255" y="88773"/>
                <a:ext cx="94576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945769" h="1073785" extrusionOk="0">
                    <a:moveTo>
                      <a:pt x="315722" y="1073785"/>
                    </a:moveTo>
                    <a:lnTo>
                      <a:pt x="315722" y="225806"/>
                    </a:lnTo>
                    <a:lnTo>
                      <a:pt x="0" y="225806"/>
                    </a:lnTo>
                    <a:lnTo>
                      <a:pt x="0" y="0"/>
                    </a:lnTo>
                    <a:lnTo>
                      <a:pt x="918972" y="0"/>
                    </a:lnTo>
                    <a:lnTo>
                      <a:pt x="945769" y="225806"/>
                    </a:lnTo>
                    <a:lnTo>
                      <a:pt x="603123" y="225806"/>
                    </a:lnTo>
                    <a:lnTo>
                      <a:pt x="603123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47" name="Google Shape;147;p3"/>
              <p:cNvSpPr/>
              <p:nvPr/>
            </p:nvSpPr>
            <p:spPr>
              <a:xfrm>
                <a:off x="1921891" y="88773"/>
                <a:ext cx="963295" cy="1095883"/>
              </a:xfrm>
              <a:custGeom>
                <a:avLst/>
                <a:gdLst/>
                <a:ahLst/>
                <a:cxnLst/>
                <a:rect l="l" t="t" r="r" b="b"/>
                <a:pathLst>
                  <a:path w="963295" h="1095883" extrusionOk="0">
                    <a:moveTo>
                      <a:pt x="675894" y="648970"/>
                    </a:moveTo>
                    <a:lnTo>
                      <a:pt x="675894" y="0"/>
                    </a:lnTo>
                    <a:lnTo>
                      <a:pt x="963295" y="0"/>
                    </a:lnTo>
                    <a:lnTo>
                      <a:pt x="963295" y="663194"/>
                    </a:lnTo>
                    <a:cubicBezTo>
                      <a:pt x="963295" y="803148"/>
                      <a:pt x="918845" y="910336"/>
                      <a:pt x="829818" y="984504"/>
                    </a:cubicBezTo>
                    <a:cubicBezTo>
                      <a:pt x="740791" y="1058672"/>
                      <a:pt x="624840" y="1095883"/>
                      <a:pt x="481711" y="1095883"/>
                    </a:cubicBezTo>
                    <a:cubicBezTo>
                      <a:pt x="338582" y="1095883"/>
                      <a:pt x="222504" y="1058799"/>
                      <a:pt x="133477" y="984504"/>
                    </a:cubicBezTo>
                    <a:cubicBezTo>
                      <a:pt x="44450" y="910209"/>
                      <a:pt x="0" y="803148"/>
                      <a:pt x="0" y="663194"/>
                    </a:cubicBezTo>
                    <a:lnTo>
                      <a:pt x="0" y="0"/>
                    </a:lnTo>
                    <a:lnTo>
                      <a:pt x="287401" y="0"/>
                    </a:lnTo>
                    <a:lnTo>
                      <a:pt x="287401" y="648970"/>
                    </a:lnTo>
                    <a:cubicBezTo>
                      <a:pt x="287401" y="716280"/>
                      <a:pt x="305562" y="767715"/>
                      <a:pt x="341884" y="802894"/>
                    </a:cubicBezTo>
                    <a:cubicBezTo>
                      <a:pt x="378206" y="838073"/>
                      <a:pt x="424815" y="855726"/>
                      <a:pt x="481711" y="855726"/>
                    </a:cubicBezTo>
                    <a:cubicBezTo>
                      <a:pt x="538607" y="855726"/>
                      <a:pt x="585216" y="838073"/>
                      <a:pt x="621411" y="802894"/>
                    </a:cubicBezTo>
                    <a:cubicBezTo>
                      <a:pt x="657606" y="767715"/>
                      <a:pt x="675894" y="716280"/>
                      <a:pt x="675894" y="64897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002788" y="88773"/>
                <a:ext cx="60159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601599" h="1073785" extrusionOk="0">
                    <a:moveTo>
                      <a:pt x="456311" y="592074"/>
                    </a:moveTo>
                    <a:lnTo>
                      <a:pt x="151638" y="592074"/>
                    </a:lnTo>
                    <a:lnTo>
                      <a:pt x="151638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579501" y="0"/>
                    </a:lnTo>
                    <a:lnTo>
                      <a:pt x="601599" y="116840"/>
                    </a:lnTo>
                    <a:lnTo>
                      <a:pt x="151638" y="116840"/>
                    </a:lnTo>
                    <a:lnTo>
                      <a:pt x="151638" y="476885"/>
                    </a:lnTo>
                    <a:lnTo>
                      <a:pt x="437388" y="4768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49" name="Google Shape;149;p3"/>
              <p:cNvSpPr/>
              <p:nvPr/>
            </p:nvSpPr>
            <p:spPr>
              <a:xfrm>
                <a:off x="3574288" y="63500"/>
                <a:ext cx="961771" cy="1121029"/>
              </a:xfrm>
              <a:custGeom>
                <a:avLst/>
                <a:gdLst/>
                <a:ahLst/>
                <a:cxnLst/>
                <a:rect l="l" t="t" r="r" b="b"/>
                <a:pathLst>
                  <a:path w="961771" h="1121029" extrusionOk="0">
                    <a:moveTo>
                      <a:pt x="157988" y="565277"/>
                    </a:moveTo>
                    <a:cubicBezTo>
                      <a:pt x="157988" y="685292"/>
                      <a:pt x="183515" y="786384"/>
                      <a:pt x="234569" y="868426"/>
                    </a:cubicBezTo>
                    <a:cubicBezTo>
                      <a:pt x="285623" y="950468"/>
                      <a:pt x="365887" y="991616"/>
                      <a:pt x="475361" y="991616"/>
                    </a:cubicBezTo>
                    <a:cubicBezTo>
                      <a:pt x="575437" y="991616"/>
                      <a:pt x="654558" y="953135"/>
                      <a:pt x="712978" y="876427"/>
                    </a:cubicBezTo>
                    <a:cubicBezTo>
                      <a:pt x="771398" y="799719"/>
                      <a:pt x="800608" y="692785"/>
                      <a:pt x="800608" y="555879"/>
                    </a:cubicBezTo>
                    <a:cubicBezTo>
                      <a:pt x="800608" y="436880"/>
                      <a:pt x="775335" y="336423"/>
                      <a:pt x="724789" y="254254"/>
                    </a:cubicBezTo>
                    <a:cubicBezTo>
                      <a:pt x="674243" y="172085"/>
                      <a:pt x="594233" y="131064"/>
                      <a:pt x="484759" y="131064"/>
                    </a:cubicBezTo>
                    <a:cubicBezTo>
                      <a:pt x="386842" y="131064"/>
                      <a:pt x="307975" y="171323"/>
                      <a:pt x="247904" y="251841"/>
                    </a:cubicBezTo>
                    <a:cubicBezTo>
                      <a:pt x="187833" y="332359"/>
                      <a:pt x="157861" y="436880"/>
                      <a:pt x="157861" y="565277"/>
                    </a:cubicBezTo>
                    <a:moveTo>
                      <a:pt x="0" y="566801"/>
                    </a:moveTo>
                    <a:cubicBezTo>
                      <a:pt x="0" y="405765"/>
                      <a:pt x="41275" y="271780"/>
                      <a:pt x="123952" y="164973"/>
                    </a:cubicBezTo>
                    <a:cubicBezTo>
                      <a:pt x="206629" y="58166"/>
                      <a:pt x="325882" y="3175"/>
                      <a:pt x="481711" y="0"/>
                    </a:cubicBezTo>
                    <a:cubicBezTo>
                      <a:pt x="648081" y="0"/>
                      <a:pt x="769620" y="54991"/>
                      <a:pt x="846455" y="164973"/>
                    </a:cubicBezTo>
                    <a:cubicBezTo>
                      <a:pt x="923290" y="274955"/>
                      <a:pt x="961771" y="405257"/>
                      <a:pt x="961771" y="555752"/>
                    </a:cubicBezTo>
                    <a:cubicBezTo>
                      <a:pt x="961771" y="712597"/>
                      <a:pt x="920115" y="845566"/>
                      <a:pt x="837057" y="954405"/>
                    </a:cubicBezTo>
                    <a:cubicBezTo>
                      <a:pt x="753999" y="1063244"/>
                      <a:pt x="633857" y="1118870"/>
                      <a:pt x="477012" y="1121029"/>
                    </a:cubicBezTo>
                    <a:cubicBezTo>
                      <a:pt x="311784" y="1121029"/>
                      <a:pt x="191008" y="1066292"/>
                      <a:pt x="114554" y="956818"/>
                    </a:cubicBezTo>
                    <a:cubicBezTo>
                      <a:pt x="38099" y="847344"/>
                      <a:pt x="126" y="717423"/>
                      <a:pt x="126" y="56680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4627626" y="88773"/>
                <a:ext cx="795655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95655" h="1073785" extrusionOk="0">
                    <a:moveTo>
                      <a:pt x="306324" y="127889"/>
                    </a:moveTo>
                    <a:lnTo>
                      <a:pt x="151511" y="127889"/>
                    </a:lnTo>
                    <a:lnTo>
                      <a:pt x="151511" y="521081"/>
                    </a:lnTo>
                    <a:lnTo>
                      <a:pt x="298323" y="521081"/>
                    </a:lnTo>
                    <a:cubicBezTo>
                      <a:pt x="368808" y="521081"/>
                      <a:pt x="429133" y="506603"/>
                      <a:pt x="479171" y="477647"/>
                    </a:cubicBezTo>
                    <a:cubicBezTo>
                      <a:pt x="529209" y="448691"/>
                      <a:pt x="554736" y="397891"/>
                      <a:pt x="555752" y="325247"/>
                    </a:cubicBezTo>
                    <a:cubicBezTo>
                      <a:pt x="555752" y="249428"/>
                      <a:pt x="532892" y="197612"/>
                      <a:pt x="487045" y="169672"/>
                    </a:cubicBezTo>
                    <a:cubicBezTo>
                      <a:pt x="441198" y="141732"/>
                      <a:pt x="381000" y="127889"/>
                      <a:pt x="306197" y="127889"/>
                    </a:cubicBezTo>
                    <a:moveTo>
                      <a:pt x="631444" y="1073658"/>
                    </a:moveTo>
                    <a:lnTo>
                      <a:pt x="391414" y="639445"/>
                    </a:lnTo>
                    <a:cubicBezTo>
                      <a:pt x="374523" y="640461"/>
                      <a:pt x="358013" y="641604"/>
                      <a:pt x="341630" y="642620"/>
                    </a:cubicBezTo>
                    <a:cubicBezTo>
                      <a:pt x="325246" y="643636"/>
                      <a:pt x="308737" y="644144"/>
                      <a:pt x="291973" y="644144"/>
                    </a:cubicBezTo>
                    <a:lnTo>
                      <a:pt x="151511" y="644144"/>
                    </a:lnTo>
                    <a:lnTo>
                      <a:pt x="151511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307848" y="0"/>
                    </a:lnTo>
                    <a:cubicBezTo>
                      <a:pt x="421513" y="0"/>
                      <a:pt x="517652" y="25019"/>
                      <a:pt x="596011" y="74930"/>
                    </a:cubicBezTo>
                    <a:cubicBezTo>
                      <a:pt x="674370" y="124841"/>
                      <a:pt x="713613" y="206248"/>
                      <a:pt x="713613" y="318897"/>
                    </a:cubicBezTo>
                    <a:cubicBezTo>
                      <a:pt x="712597" y="389509"/>
                      <a:pt x="694690" y="448183"/>
                      <a:pt x="659892" y="495046"/>
                    </a:cubicBezTo>
                    <a:cubicBezTo>
                      <a:pt x="625094" y="541909"/>
                      <a:pt x="580390" y="576961"/>
                      <a:pt x="525653" y="600075"/>
                    </a:cubicBezTo>
                    <a:lnTo>
                      <a:pt x="795655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3"/>
            <p:cNvGrpSpPr/>
            <p:nvPr/>
          </p:nvGrpSpPr>
          <p:grpSpPr>
            <a:xfrm>
              <a:off x="3006741" y="831128"/>
              <a:ext cx="881671" cy="90331"/>
              <a:chOff x="63500" y="63500"/>
              <a:chExt cx="1597787" cy="163703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63500" y="66929"/>
                <a:ext cx="974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97409" h="157099" extrusionOk="0">
                    <a:moveTo>
                      <a:pt x="80899" y="93091"/>
                    </a:moveTo>
                    <a:lnTo>
                      <a:pt x="33782" y="93091"/>
                    </a:lnTo>
                    <a:lnTo>
                      <a:pt x="33782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93091" y="0"/>
                    </a:lnTo>
                    <a:cubicBezTo>
                      <a:pt x="93853" y="4318"/>
                      <a:pt x="94615" y="8763"/>
                      <a:pt x="95377" y="13462"/>
                    </a:cubicBezTo>
                    <a:cubicBezTo>
                      <a:pt x="96139" y="18161"/>
                      <a:pt x="96774" y="22606"/>
                      <a:pt x="97409" y="26797"/>
                    </a:cubicBezTo>
                    <a:lnTo>
                      <a:pt x="33782" y="26797"/>
                    </a:lnTo>
                    <a:lnTo>
                      <a:pt x="33782" y="66548"/>
                    </a:lnTo>
                    <a:lnTo>
                      <a:pt x="76454" y="66548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217170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43662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451" y="100965"/>
                    </a:lnTo>
                    <a:lnTo>
                      <a:pt x="33528" y="100965"/>
                    </a:lnTo>
                    <a:lnTo>
                      <a:pt x="33528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61214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56" name="Google Shape;156;p3"/>
              <p:cNvSpPr/>
              <p:nvPr/>
            </p:nvSpPr>
            <p:spPr>
              <a:xfrm>
                <a:off x="79095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452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311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57" name="Google Shape;157;p3"/>
              <p:cNvSpPr/>
              <p:nvPr/>
            </p:nvSpPr>
            <p:spPr>
              <a:xfrm>
                <a:off x="1004062" y="66929"/>
                <a:ext cx="106680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157099" extrusionOk="0">
                    <a:moveTo>
                      <a:pt x="0" y="0"/>
                    </a:moveTo>
                    <a:lnTo>
                      <a:pt x="0" y="157099"/>
                    </a:lnTo>
                    <a:lnTo>
                      <a:pt x="106680" y="157099"/>
                    </a:lnTo>
                    <a:lnTo>
                      <a:pt x="102235" y="130556"/>
                    </a:lnTo>
                    <a:lnTo>
                      <a:pt x="33909" y="130556"/>
                    </a:lnTo>
                    <a:lnTo>
                      <a:pt x="339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58" name="Google Shape;158;p3"/>
              <p:cNvSpPr/>
              <p:nvPr/>
            </p:nvSpPr>
            <p:spPr>
              <a:xfrm>
                <a:off x="1172972" y="66929"/>
                <a:ext cx="111633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633" h="157099" extrusionOk="0">
                    <a:moveTo>
                      <a:pt x="111633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782" y="26797"/>
                    </a:lnTo>
                    <a:lnTo>
                      <a:pt x="33782" y="64770"/>
                    </a:lnTo>
                    <a:lnTo>
                      <a:pt x="77851" y="64770"/>
                    </a:lnTo>
                    <a:lnTo>
                      <a:pt x="82550" y="91567"/>
                    </a:lnTo>
                    <a:lnTo>
                      <a:pt x="33782" y="91567"/>
                    </a:lnTo>
                    <a:lnTo>
                      <a:pt x="33782" y="130810"/>
                    </a:lnTo>
                    <a:lnTo>
                      <a:pt x="107061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1335024" y="66929"/>
                <a:ext cx="127254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7254" h="157099" extrusionOk="0">
                    <a:moveTo>
                      <a:pt x="6604" y="0"/>
                    </a:moveTo>
                    <a:lnTo>
                      <a:pt x="10033" y="26797"/>
                    </a:lnTo>
                    <a:lnTo>
                      <a:pt x="84074" y="26797"/>
                    </a:lnTo>
                    <a:lnTo>
                      <a:pt x="0" y="131953"/>
                    </a:lnTo>
                    <a:lnTo>
                      <a:pt x="3683" y="157099"/>
                    </a:lnTo>
                    <a:lnTo>
                      <a:pt x="127254" y="157099"/>
                    </a:lnTo>
                    <a:lnTo>
                      <a:pt x="123825" y="130810"/>
                    </a:lnTo>
                    <a:lnTo>
                      <a:pt x="40005" y="130810"/>
                    </a:lnTo>
                    <a:lnTo>
                      <a:pt x="126365" y="25654"/>
                    </a:lnTo>
                    <a:lnTo>
                      <a:pt x="122682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60" name="Google Shape;160;p3"/>
              <p:cNvSpPr/>
              <p:nvPr/>
            </p:nvSpPr>
            <p:spPr>
              <a:xfrm>
                <a:off x="150977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4"/>
          <p:cNvGrpSpPr/>
          <p:nvPr/>
        </p:nvGrpSpPr>
        <p:grpSpPr>
          <a:xfrm>
            <a:off x="0" y="52"/>
            <a:ext cx="18288118" cy="10286737"/>
            <a:chOff x="0" y="0"/>
            <a:chExt cx="24384157" cy="13715649"/>
          </a:xfrm>
        </p:grpSpPr>
        <p:sp>
          <p:nvSpPr>
            <p:cNvPr id="166" name="Google Shape;166;p4"/>
            <p:cNvSpPr/>
            <p:nvPr/>
          </p:nvSpPr>
          <p:spPr>
            <a:xfrm>
              <a:off x="0" y="0"/>
              <a:ext cx="24384157" cy="13715649"/>
            </a:xfrm>
            <a:custGeom>
              <a:avLst/>
              <a:gdLst/>
              <a:ahLst/>
              <a:cxnLst/>
              <a:rect l="l" t="t" r="r" b="b"/>
              <a:pathLst>
                <a:path w="4426966" h="2490089" extrusionOk="0">
                  <a:moveTo>
                    <a:pt x="4205605" y="781685"/>
                  </a:moveTo>
                  <a:lnTo>
                    <a:pt x="4205605" y="1957578"/>
                  </a:lnTo>
                  <a:lnTo>
                    <a:pt x="2279142" y="1957578"/>
                  </a:lnTo>
                  <a:lnTo>
                    <a:pt x="2279142" y="781685"/>
                  </a:lnTo>
                  <a:close/>
                  <a:moveTo>
                    <a:pt x="0" y="0"/>
                  </a:moveTo>
                  <a:lnTo>
                    <a:pt x="0" y="2490089"/>
                  </a:lnTo>
                  <a:lnTo>
                    <a:pt x="4426966" y="2490089"/>
                  </a:lnTo>
                  <a:lnTo>
                    <a:pt x="4426966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"/>
              </a:stretch>
            </a:blipFill>
            <a:ln>
              <a:noFill/>
            </a:ln>
          </p:spPr>
        </p:sp>
        <p:grpSp>
          <p:nvGrpSpPr>
            <p:cNvPr id="167" name="Google Shape;167;p4"/>
            <p:cNvGrpSpPr/>
            <p:nvPr/>
          </p:nvGrpSpPr>
          <p:grpSpPr>
            <a:xfrm>
              <a:off x="10134600" y="2074904"/>
              <a:ext cx="13482034" cy="9290711"/>
              <a:chOff x="0" y="-276225"/>
              <a:chExt cx="2663118" cy="1835202"/>
            </a:xfrm>
          </p:grpSpPr>
          <p:sp>
            <p:nvSpPr>
              <p:cNvPr id="168" name="Google Shape;168;p4"/>
              <p:cNvSpPr/>
              <p:nvPr/>
            </p:nvSpPr>
            <p:spPr>
              <a:xfrm>
                <a:off x="0" y="0"/>
                <a:ext cx="2663118" cy="1558977"/>
              </a:xfrm>
              <a:custGeom>
                <a:avLst/>
                <a:gdLst/>
                <a:ahLst/>
                <a:cxnLst/>
                <a:rect l="l" t="t" r="r" b="b"/>
                <a:pathLst>
                  <a:path w="2663118" h="1558977" extrusionOk="0">
                    <a:moveTo>
                      <a:pt x="0" y="0"/>
                    </a:moveTo>
                    <a:lnTo>
                      <a:pt x="2663118" y="0"/>
                    </a:lnTo>
                    <a:lnTo>
                      <a:pt x="2663118" y="1558977"/>
                    </a:lnTo>
                    <a:lnTo>
                      <a:pt x="0" y="1558977"/>
                    </a:lnTo>
                    <a:close/>
                  </a:path>
                </a:pathLst>
              </a:custGeom>
              <a:solidFill>
                <a:srgbClr val="F9E9D0"/>
              </a:solidFill>
              <a:ln>
                <a:noFill/>
              </a:ln>
            </p:spPr>
          </p:sp>
          <p:sp>
            <p:nvSpPr>
              <p:cNvPr id="169" name="Google Shape;169;p4"/>
              <p:cNvSpPr txBox="1"/>
              <p:nvPr/>
            </p:nvSpPr>
            <p:spPr>
              <a:xfrm>
                <a:off x="0" y="-276225"/>
                <a:ext cx="2663118" cy="1835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93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0" name="Google Shape;170;p4"/>
          <p:cNvGrpSpPr/>
          <p:nvPr/>
        </p:nvGrpSpPr>
        <p:grpSpPr>
          <a:xfrm>
            <a:off x="9950956" y="1436075"/>
            <a:ext cx="2541684" cy="584682"/>
            <a:chOff x="35040" y="35040"/>
            <a:chExt cx="3853371" cy="886420"/>
          </a:xfrm>
        </p:grpSpPr>
        <p:grpSp>
          <p:nvGrpSpPr>
            <p:cNvPr id="171" name="Google Shape;171;p4"/>
            <p:cNvGrpSpPr/>
            <p:nvPr/>
          </p:nvGrpSpPr>
          <p:grpSpPr>
            <a:xfrm>
              <a:off x="35040" y="35040"/>
              <a:ext cx="700097" cy="883986"/>
              <a:chOff x="63500" y="63500"/>
              <a:chExt cx="1268730" cy="1601978"/>
            </a:xfrm>
          </p:grpSpPr>
          <p:sp>
            <p:nvSpPr>
              <p:cNvPr id="172" name="Google Shape;172;p4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203200" y="188087"/>
                <a:ext cx="988060" cy="988060"/>
              </a:xfrm>
              <a:custGeom>
                <a:avLst/>
                <a:gdLst/>
                <a:ahLst/>
                <a:cxnLst/>
                <a:rect l="l" t="t" r="r" b="b"/>
                <a:pathLst>
                  <a:path w="988060" h="988060" extrusionOk="0">
                    <a:moveTo>
                      <a:pt x="988060" y="494030"/>
                    </a:moveTo>
                    <a:cubicBezTo>
                      <a:pt x="988060" y="766826"/>
                      <a:pt x="766953" y="988060"/>
                      <a:pt x="494030" y="988060"/>
                    </a:cubicBezTo>
                    <a:cubicBezTo>
                      <a:pt x="221107" y="988060"/>
                      <a:pt x="0" y="766826"/>
                      <a:pt x="0" y="494030"/>
                    </a:cubicBezTo>
                    <a:cubicBezTo>
                      <a:pt x="0" y="221234"/>
                      <a:pt x="221107" y="0"/>
                      <a:pt x="494030" y="0"/>
                    </a:cubicBezTo>
                    <a:cubicBezTo>
                      <a:pt x="766953" y="0"/>
                      <a:pt x="988060" y="221234"/>
                      <a:pt x="988060" y="494030"/>
                    </a:cubicBezTo>
                  </a:path>
                </a:pathLst>
              </a:custGeom>
              <a:solidFill>
                <a:srgbClr val="F29B2B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359664" y="354838"/>
                <a:ext cx="655447" cy="655574"/>
              </a:xfrm>
              <a:custGeom>
                <a:avLst/>
                <a:gdLst/>
                <a:ahLst/>
                <a:cxnLst/>
                <a:rect l="l" t="t" r="r" b="b"/>
                <a:pathLst>
                  <a:path w="655447" h="655574" extrusionOk="0">
                    <a:moveTo>
                      <a:pt x="600710" y="192532"/>
                    </a:moveTo>
                    <a:lnTo>
                      <a:pt x="600710" y="68326"/>
                    </a:lnTo>
                    <a:cubicBezTo>
                      <a:pt x="600710" y="30734"/>
                      <a:pt x="570103" y="0"/>
                      <a:pt x="532384" y="0"/>
                    </a:cubicBezTo>
                    <a:lnTo>
                      <a:pt x="122809" y="0"/>
                    </a:lnTo>
                    <a:cubicBezTo>
                      <a:pt x="85217" y="0"/>
                      <a:pt x="54610" y="30607"/>
                      <a:pt x="54610" y="68326"/>
                    </a:cubicBezTo>
                    <a:lnTo>
                      <a:pt x="54610" y="192532"/>
                    </a:lnTo>
                    <a:cubicBezTo>
                      <a:pt x="23495" y="198882"/>
                      <a:pt x="0" y="226441"/>
                      <a:pt x="0" y="259461"/>
                    </a:cubicBezTo>
                    <a:lnTo>
                      <a:pt x="0" y="286766"/>
                    </a:lnTo>
                    <a:cubicBezTo>
                      <a:pt x="0" y="309372"/>
                      <a:pt x="18415" y="327787"/>
                      <a:pt x="41021" y="327787"/>
                    </a:cubicBezTo>
                    <a:lnTo>
                      <a:pt x="54737" y="327787"/>
                    </a:lnTo>
                    <a:lnTo>
                      <a:pt x="54737" y="532511"/>
                    </a:lnTo>
                    <a:cubicBezTo>
                      <a:pt x="54737" y="565531"/>
                      <a:pt x="78232" y="593090"/>
                      <a:pt x="109347" y="599440"/>
                    </a:cubicBezTo>
                    <a:lnTo>
                      <a:pt x="109347" y="614426"/>
                    </a:lnTo>
                    <a:cubicBezTo>
                      <a:pt x="109347" y="637032"/>
                      <a:pt x="127762" y="655447"/>
                      <a:pt x="150368" y="655447"/>
                    </a:cubicBezTo>
                    <a:lnTo>
                      <a:pt x="204978" y="655447"/>
                    </a:lnTo>
                    <a:cubicBezTo>
                      <a:pt x="227584" y="655447"/>
                      <a:pt x="245999" y="637032"/>
                      <a:pt x="245999" y="614426"/>
                    </a:cubicBezTo>
                    <a:lnTo>
                      <a:pt x="245999" y="600837"/>
                    </a:lnTo>
                    <a:lnTo>
                      <a:pt x="409829" y="600837"/>
                    </a:lnTo>
                    <a:lnTo>
                      <a:pt x="409829" y="614553"/>
                    </a:lnTo>
                    <a:cubicBezTo>
                      <a:pt x="409829" y="637159"/>
                      <a:pt x="428244" y="655574"/>
                      <a:pt x="450723" y="655574"/>
                    </a:cubicBezTo>
                    <a:lnTo>
                      <a:pt x="505333" y="655574"/>
                    </a:lnTo>
                    <a:cubicBezTo>
                      <a:pt x="527939" y="655574"/>
                      <a:pt x="546354" y="637159"/>
                      <a:pt x="546354" y="614553"/>
                    </a:cubicBezTo>
                    <a:lnTo>
                      <a:pt x="546354" y="599440"/>
                    </a:lnTo>
                    <a:cubicBezTo>
                      <a:pt x="577469" y="593090"/>
                      <a:pt x="600964" y="565531"/>
                      <a:pt x="600964" y="532511"/>
                    </a:cubicBezTo>
                    <a:lnTo>
                      <a:pt x="600964" y="327787"/>
                    </a:lnTo>
                    <a:lnTo>
                      <a:pt x="614426" y="327787"/>
                    </a:lnTo>
                    <a:cubicBezTo>
                      <a:pt x="637032" y="327787"/>
                      <a:pt x="655447" y="309372"/>
                      <a:pt x="655447" y="286766"/>
                    </a:cubicBezTo>
                    <a:lnTo>
                      <a:pt x="655447" y="259461"/>
                    </a:lnTo>
                    <a:cubicBezTo>
                      <a:pt x="655447" y="226441"/>
                      <a:pt x="631952" y="198882"/>
                      <a:pt x="600837" y="192532"/>
                    </a:cubicBezTo>
                    <a:moveTo>
                      <a:pt x="177419" y="54610"/>
                    </a:moveTo>
                    <a:lnTo>
                      <a:pt x="477774" y="54610"/>
                    </a:lnTo>
                    <a:cubicBezTo>
                      <a:pt x="500380" y="54610"/>
                      <a:pt x="518795" y="73025"/>
                      <a:pt x="518795" y="95631"/>
                    </a:cubicBezTo>
                    <a:cubicBezTo>
                      <a:pt x="518795" y="118237"/>
                      <a:pt x="500380" y="136525"/>
                      <a:pt x="477774" y="136525"/>
                    </a:cubicBezTo>
                    <a:lnTo>
                      <a:pt x="177419" y="136525"/>
                    </a:lnTo>
                    <a:cubicBezTo>
                      <a:pt x="154813" y="136525"/>
                      <a:pt x="136398" y="118110"/>
                      <a:pt x="136398" y="95631"/>
                    </a:cubicBezTo>
                    <a:cubicBezTo>
                      <a:pt x="136398" y="73152"/>
                      <a:pt x="154813" y="54610"/>
                      <a:pt x="177419" y="54610"/>
                    </a:cubicBezTo>
                    <a:moveTo>
                      <a:pt x="136398" y="477901"/>
                    </a:moveTo>
                    <a:cubicBezTo>
                      <a:pt x="136398" y="455295"/>
                      <a:pt x="154813" y="436880"/>
                      <a:pt x="177419" y="436880"/>
                    </a:cubicBezTo>
                    <a:cubicBezTo>
                      <a:pt x="200025" y="436880"/>
                      <a:pt x="218440" y="455295"/>
                      <a:pt x="218440" y="477901"/>
                    </a:cubicBezTo>
                    <a:cubicBezTo>
                      <a:pt x="218440" y="500507"/>
                      <a:pt x="200025" y="518922"/>
                      <a:pt x="177419" y="518922"/>
                    </a:cubicBezTo>
                    <a:cubicBezTo>
                      <a:pt x="154813" y="518922"/>
                      <a:pt x="136398" y="500507"/>
                      <a:pt x="136398" y="477901"/>
                    </a:cubicBezTo>
                    <a:moveTo>
                      <a:pt x="436880" y="477901"/>
                    </a:moveTo>
                    <a:cubicBezTo>
                      <a:pt x="436880" y="455295"/>
                      <a:pt x="455295" y="436880"/>
                      <a:pt x="477901" y="436880"/>
                    </a:cubicBezTo>
                    <a:cubicBezTo>
                      <a:pt x="500507" y="436880"/>
                      <a:pt x="518922" y="455295"/>
                      <a:pt x="518922" y="477901"/>
                    </a:cubicBezTo>
                    <a:cubicBezTo>
                      <a:pt x="518922" y="500507"/>
                      <a:pt x="500507" y="518922"/>
                      <a:pt x="477901" y="518922"/>
                    </a:cubicBezTo>
                    <a:cubicBezTo>
                      <a:pt x="455295" y="518922"/>
                      <a:pt x="436880" y="500507"/>
                      <a:pt x="436880" y="477901"/>
                    </a:cubicBezTo>
                    <a:moveTo>
                      <a:pt x="505206" y="382270"/>
                    </a:moveTo>
                    <a:lnTo>
                      <a:pt x="150114" y="382270"/>
                    </a:lnTo>
                    <a:cubicBezTo>
                      <a:pt x="127508" y="382270"/>
                      <a:pt x="109093" y="363855"/>
                      <a:pt x="109093" y="341249"/>
                    </a:cubicBezTo>
                    <a:lnTo>
                      <a:pt x="109093" y="204851"/>
                    </a:lnTo>
                    <a:cubicBezTo>
                      <a:pt x="109093" y="182245"/>
                      <a:pt x="127508" y="163957"/>
                      <a:pt x="150114" y="163957"/>
                    </a:cubicBezTo>
                    <a:lnTo>
                      <a:pt x="505079" y="163957"/>
                    </a:lnTo>
                    <a:cubicBezTo>
                      <a:pt x="527685" y="163957"/>
                      <a:pt x="546100" y="182372"/>
                      <a:pt x="546100" y="204851"/>
                    </a:cubicBezTo>
                    <a:lnTo>
                      <a:pt x="546100" y="341376"/>
                    </a:lnTo>
                    <a:cubicBezTo>
                      <a:pt x="546100" y="363982"/>
                      <a:pt x="527685" y="382397"/>
                      <a:pt x="505079" y="38239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4"/>
            <p:cNvGrpSpPr/>
            <p:nvPr/>
          </p:nvGrpSpPr>
          <p:grpSpPr>
            <a:xfrm>
              <a:off x="912339" y="831128"/>
              <a:ext cx="1020709" cy="90331"/>
              <a:chOff x="63500" y="63500"/>
              <a:chExt cx="1849755" cy="163703"/>
            </a:xfrm>
          </p:grpSpPr>
          <p:sp>
            <p:nvSpPr>
              <p:cNvPr id="177" name="Google Shape;177;p4"/>
              <p:cNvSpPr/>
              <p:nvPr/>
            </p:nvSpPr>
            <p:spPr>
              <a:xfrm>
                <a:off x="6350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78" name="Google Shape;178;p4"/>
              <p:cNvSpPr/>
              <p:nvPr/>
            </p:nvSpPr>
            <p:spPr>
              <a:xfrm>
                <a:off x="258953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782" y="27686"/>
                    </a:lnTo>
                    <a:lnTo>
                      <a:pt x="33782" y="73660"/>
                    </a:lnTo>
                    <a:lnTo>
                      <a:pt x="54102" y="73660"/>
                    </a:lnTo>
                    <a:cubicBezTo>
                      <a:pt x="62230" y="73660"/>
                      <a:pt x="68961" y="71882"/>
                      <a:pt x="74295" y="68072"/>
                    </a:cubicBezTo>
                    <a:cubicBezTo>
                      <a:pt x="79629" y="64262"/>
                      <a:pt x="82169" y="58674"/>
                      <a:pt x="82169" y="51054"/>
                    </a:cubicBezTo>
                    <a:cubicBezTo>
                      <a:pt x="82169" y="42926"/>
                      <a:pt x="79629" y="36957"/>
                      <a:pt x="74676" y="33274"/>
                    </a:cubicBezTo>
                    <a:cubicBezTo>
                      <a:pt x="69723" y="29591"/>
                      <a:pt x="62611" y="27686"/>
                      <a:pt x="53594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434467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567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80" name="Google Shape;180;p4"/>
              <p:cNvSpPr/>
              <p:nvPr/>
            </p:nvSpPr>
            <p:spPr>
              <a:xfrm>
                <a:off x="647700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81" name="Google Shape;181;p4"/>
              <p:cNvSpPr/>
              <p:nvPr/>
            </p:nvSpPr>
            <p:spPr>
              <a:xfrm>
                <a:off x="853059" y="63500"/>
                <a:ext cx="110236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63449" extrusionOk="0">
                    <a:moveTo>
                      <a:pt x="0" y="43434"/>
                    </a:moveTo>
                    <a:cubicBezTo>
                      <a:pt x="254" y="30988"/>
                      <a:pt x="5080" y="20574"/>
                      <a:pt x="14859" y="12319"/>
                    </a:cubicBezTo>
                    <a:cubicBezTo>
                      <a:pt x="24638" y="4064"/>
                      <a:pt x="37973" y="0"/>
                      <a:pt x="55499" y="0"/>
                    </a:cubicBezTo>
                    <a:cubicBezTo>
                      <a:pt x="63246" y="0"/>
                      <a:pt x="71374" y="1270"/>
                      <a:pt x="79375" y="3556"/>
                    </a:cubicBezTo>
                    <a:cubicBezTo>
                      <a:pt x="87376" y="5842"/>
                      <a:pt x="94361" y="8763"/>
                      <a:pt x="100584" y="12192"/>
                    </a:cubicBezTo>
                    <a:lnTo>
                      <a:pt x="89662" y="37592"/>
                    </a:lnTo>
                    <a:cubicBezTo>
                      <a:pt x="83693" y="35179"/>
                      <a:pt x="78105" y="33020"/>
                      <a:pt x="72898" y="31369"/>
                    </a:cubicBezTo>
                    <a:cubicBezTo>
                      <a:pt x="67691" y="29718"/>
                      <a:pt x="62103" y="28829"/>
                      <a:pt x="55880" y="28829"/>
                    </a:cubicBezTo>
                    <a:cubicBezTo>
                      <a:pt x="49657" y="28829"/>
                      <a:pt x="44704" y="30099"/>
                      <a:pt x="40767" y="32512"/>
                    </a:cubicBezTo>
                    <a:cubicBezTo>
                      <a:pt x="36830" y="34925"/>
                      <a:pt x="34798" y="38481"/>
                      <a:pt x="34798" y="43180"/>
                    </a:cubicBezTo>
                    <a:cubicBezTo>
                      <a:pt x="34798" y="48006"/>
                      <a:pt x="37465" y="52070"/>
                      <a:pt x="42672" y="55372"/>
                    </a:cubicBezTo>
                    <a:cubicBezTo>
                      <a:pt x="47879" y="58674"/>
                      <a:pt x="54483" y="62611"/>
                      <a:pt x="62611" y="66675"/>
                    </a:cubicBezTo>
                    <a:cubicBezTo>
                      <a:pt x="73914" y="72390"/>
                      <a:pt x="84582" y="79248"/>
                      <a:pt x="94869" y="87376"/>
                    </a:cubicBezTo>
                    <a:cubicBezTo>
                      <a:pt x="105156" y="95504"/>
                      <a:pt x="110236" y="106045"/>
                      <a:pt x="110236" y="119380"/>
                    </a:cubicBezTo>
                    <a:cubicBezTo>
                      <a:pt x="110236" y="131953"/>
                      <a:pt x="105029" y="142494"/>
                      <a:pt x="94488" y="150876"/>
                    </a:cubicBezTo>
                    <a:cubicBezTo>
                      <a:pt x="83947" y="159258"/>
                      <a:pt x="69215" y="163449"/>
                      <a:pt x="50165" y="163449"/>
                    </a:cubicBezTo>
                    <a:cubicBezTo>
                      <a:pt x="43053" y="163449"/>
                      <a:pt x="34417" y="162179"/>
                      <a:pt x="24130" y="159512"/>
                    </a:cubicBezTo>
                    <a:cubicBezTo>
                      <a:pt x="13843" y="156845"/>
                      <a:pt x="6477" y="153797"/>
                      <a:pt x="2159" y="150368"/>
                    </a:cubicBezTo>
                    <a:lnTo>
                      <a:pt x="11176" y="123571"/>
                    </a:lnTo>
                    <a:cubicBezTo>
                      <a:pt x="15621" y="126111"/>
                      <a:pt x="21590" y="128524"/>
                      <a:pt x="28956" y="130810"/>
                    </a:cubicBezTo>
                    <a:cubicBezTo>
                      <a:pt x="36322" y="133096"/>
                      <a:pt x="43180" y="134366"/>
                      <a:pt x="49530" y="134366"/>
                    </a:cubicBezTo>
                    <a:cubicBezTo>
                      <a:pt x="58039" y="134366"/>
                      <a:pt x="64389" y="132969"/>
                      <a:pt x="68580" y="130048"/>
                    </a:cubicBezTo>
                    <a:cubicBezTo>
                      <a:pt x="72771" y="127127"/>
                      <a:pt x="75057" y="123444"/>
                      <a:pt x="75057" y="118872"/>
                    </a:cubicBezTo>
                    <a:cubicBezTo>
                      <a:pt x="75057" y="114427"/>
                      <a:pt x="72009" y="110236"/>
                      <a:pt x="66294" y="106426"/>
                    </a:cubicBezTo>
                    <a:cubicBezTo>
                      <a:pt x="60579" y="102616"/>
                      <a:pt x="53975" y="98933"/>
                      <a:pt x="46863" y="95631"/>
                    </a:cubicBezTo>
                    <a:cubicBezTo>
                      <a:pt x="35941" y="90043"/>
                      <a:pt x="25400" y="83312"/>
                      <a:pt x="15240" y="75438"/>
                    </a:cubicBezTo>
                    <a:cubicBezTo>
                      <a:pt x="5080" y="67564"/>
                      <a:pt x="0" y="56896"/>
                      <a:pt x="0" y="43434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1031621" y="66929"/>
                <a:ext cx="117856" cy="157226"/>
              </a:xfrm>
              <a:custGeom>
                <a:avLst/>
                <a:gdLst/>
                <a:ahLst/>
                <a:cxnLst/>
                <a:rect l="l" t="t" r="r" b="b"/>
                <a:pathLst>
                  <a:path w="117856" h="157226" extrusionOk="0">
                    <a:moveTo>
                      <a:pt x="53848" y="27686"/>
                    </a:moveTo>
                    <a:lnTo>
                      <a:pt x="33909" y="27686"/>
                    </a:lnTo>
                    <a:lnTo>
                      <a:pt x="33909" y="77851"/>
                    </a:lnTo>
                    <a:lnTo>
                      <a:pt x="54229" y="77851"/>
                    </a:lnTo>
                    <a:cubicBezTo>
                      <a:pt x="62484" y="77851"/>
                      <a:pt x="69088" y="75819"/>
                      <a:pt x="74041" y="71628"/>
                    </a:cubicBezTo>
                    <a:cubicBezTo>
                      <a:pt x="78994" y="67437"/>
                      <a:pt x="81915" y="61468"/>
                      <a:pt x="82296" y="53594"/>
                    </a:cubicBezTo>
                    <a:cubicBezTo>
                      <a:pt x="82296" y="44577"/>
                      <a:pt x="79883" y="38100"/>
                      <a:pt x="74803" y="33909"/>
                    </a:cubicBezTo>
                    <a:cubicBezTo>
                      <a:pt x="69723" y="29718"/>
                      <a:pt x="62738" y="27686"/>
                      <a:pt x="53975" y="27686"/>
                    </a:cubicBezTo>
                    <a:moveTo>
                      <a:pt x="0" y="157099"/>
                    </a:move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191"/>
                      <a:pt x="99314" y="12446"/>
                    </a:cubicBezTo>
                    <a:cubicBezTo>
                      <a:pt x="111760" y="20701"/>
                      <a:pt x="117856" y="34036"/>
                      <a:pt x="117856" y="52451"/>
                    </a:cubicBezTo>
                    <a:cubicBezTo>
                      <a:pt x="117856" y="70612"/>
                      <a:pt x="111252" y="83947"/>
                      <a:pt x="98044" y="92583"/>
                    </a:cubicBezTo>
                    <a:cubicBezTo>
                      <a:pt x="84836" y="101219"/>
                      <a:pt x="69850" y="105410"/>
                      <a:pt x="53086" y="105410"/>
                    </a:cubicBezTo>
                    <a:lnTo>
                      <a:pt x="33909" y="105410"/>
                    </a:lnTo>
                    <a:lnTo>
                      <a:pt x="33909" y="157226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1211453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1430909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961" y="71882"/>
                      <a:pt x="74168" y="68072"/>
                    </a:cubicBezTo>
                    <a:cubicBezTo>
                      <a:pt x="79375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422" y="33274"/>
                    </a:cubicBezTo>
                    <a:cubicBezTo>
                      <a:pt x="69342" y="29591"/>
                      <a:pt x="62357" y="27686"/>
                      <a:pt x="53340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136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1606423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86" name="Google Shape;186;p4"/>
              <p:cNvSpPr/>
              <p:nvPr/>
            </p:nvSpPr>
            <p:spPr>
              <a:xfrm>
                <a:off x="1801749" y="66929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4"/>
            <p:cNvGrpSpPr/>
            <p:nvPr/>
          </p:nvGrpSpPr>
          <p:grpSpPr>
            <a:xfrm>
              <a:off x="2020307" y="831128"/>
              <a:ext cx="631625" cy="90331"/>
              <a:chOff x="63500" y="63500"/>
              <a:chExt cx="1144651" cy="163703"/>
            </a:xfrm>
          </p:grpSpPr>
          <p:sp>
            <p:nvSpPr>
              <p:cNvPr id="188" name="Google Shape;188;p4"/>
              <p:cNvSpPr/>
              <p:nvPr/>
            </p:nvSpPr>
            <p:spPr>
              <a:xfrm>
                <a:off x="63500" y="66929"/>
                <a:ext cx="132207" cy="159639"/>
              </a:xfrm>
              <a:custGeom>
                <a:avLst/>
                <a:gdLst/>
                <a:ahLst/>
                <a:cxnLst/>
                <a:rect l="l" t="t" r="r" b="b"/>
                <a:pathLst>
                  <a:path w="132207" h="159639" extrusionOk="0">
                    <a:moveTo>
                      <a:pt x="33909" y="0"/>
                    </a:moveTo>
                    <a:lnTo>
                      <a:pt x="33909" y="97028"/>
                    </a:lnTo>
                    <a:cubicBezTo>
                      <a:pt x="33909" y="109093"/>
                      <a:pt x="36830" y="117856"/>
                      <a:pt x="42926" y="123444"/>
                    </a:cubicBezTo>
                    <a:cubicBezTo>
                      <a:pt x="49022" y="129032"/>
                      <a:pt x="56642" y="131826"/>
                      <a:pt x="66040" y="131826"/>
                    </a:cubicBezTo>
                    <a:cubicBezTo>
                      <a:pt x="75692" y="131826"/>
                      <a:pt x="83566" y="128905"/>
                      <a:pt x="89408" y="123190"/>
                    </a:cubicBezTo>
                    <a:cubicBezTo>
                      <a:pt x="95250" y="117475"/>
                      <a:pt x="98298" y="108585"/>
                      <a:pt x="98298" y="96901"/>
                    </a:cubicBezTo>
                    <a:lnTo>
                      <a:pt x="98298" y="0"/>
                    </a:lnTo>
                    <a:lnTo>
                      <a:pt x="132207" y="0"/>
                    </a:lnTo>
                    <a:lnTo>
                      <a:pt x="132207" y="99060"/>
                    </a:lnTo>
                    <a:cubicBezTo>
                      <a:pt x="132207" y="117094"/>
                      <a:pt x="126238" y="131699"/>
                      <a:pt x="114300" y="142875"/>
                    </a:cubicBezTo>
                    <a:cubicBezTo>
                      <a:pt x="102362" y="154051"/>
                      <a:pt x="86106" y="159639"/>
                      <a:pt x="66040" y="159639"/>
                    </a:cubicBezTo>
                    <a:cubicBezTo>
                      <a:pt x="45974" y="159639"/>
                      <a:pt x="29972" y="154051"/>
                      <a:pt x="17907" y="143129"/>
                    </a:cubicBezTo>
                    <a:cubicBezTo>
                      <a:pt x="5842" y="132207"/>
                      <a:pt x="0" y="117475"/>
                      <a:pt x="0" y="990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27279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464947" y="66929"/>
                <a:ext cx="12166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1666" h="157099" extrusionOk="0">
                    <a:moveTo>
                      <a:pt x="62865" y="89916"/>
                    </a:moveTo>
                    <a:lnTo>
                      <a:pt x="33782" y="89916"/>
                    </a:lnTo>
                    <a:lnTo>
                      <a:pt x="33782" y="129921"/>
                    </a:lnTo>
                    <a:lnTo>
                      <a:pt x="61468" y="129921"/>
                    </a:lnTo>
                    <a:cubicBezTo>
                      <a:pt x="68961" y="129921"/>
                      <a:pt x="75184" y="128270"/>
                      <a:pt x="79756" y="124968"/>
                    </a:cubicBezTo>
                    <a:cubicBezTo>
                      <a:pt x="84328" y="121666"/>
                      <a:pt x="86741" y="116967"/>
                      <a:pt x="86741" y="110744"/>
                    </a:cubicBezTo>
                    <a:cubicBezTo>
                      <a:pt x="86741" y="104140"/>
                      <a:pt x="84455" y="99060"/>
                      <a:pt x="80264" y="95377"/>
                    </a:cubicBezTo>
                    <a:cubicBezTo>
                      <a:pt x="76073" y="91694"/>
                      <a:pt x="70231" y="89916"/>
                      <a:pt x="62865" y="89916"/>
                    </a:cubicBezTo>
                    <a:moveTo>
                      <a:pt x="53213" y="27813"/>
                    </a:moveTo>
                    <a:lnTo>
                      <a:pt x="33782" y="27813"/>
                    </a:lnTo>
                    <a:lnTo>
                      <a:pt x="33782" y="62611"/>
                    </a:lnTo>
                    <a:lnTo>
                      <a:pt x="54102" y="62611"/>
                    </a:lnTo>
                    <a:cubicBezTo>
                      <a:pt x="61214" y="62611"/>
                      <a:pt x="66802" y="61214"/>
                      <a:pt x="70866" y="58293"/>
                    </a:cubicBezTo>
                    <a:cubicBezTo>
                      <a:pt x="74930" y="55372"/>
                      <a:pt x="76962" y="51181"/>
                      <a:pt x="76962" y="45466"/>
                    </a:cubicBezTo>
                    <a:cubicBezTo>
                      <a:pt x="76962" y="38862"/>
                      <a:pt x="74930" y="34290"/>
                      <a:pt x="70612" y="31623"/>
                    </a:cubicBezTo>
                    <a:cubicBezTo>
                      <a:pt x="66294" y="28956"/>
                      <a:pt x="60579" y="27686"/>
                      <a:pt x="53213" y="27686"/>
                    </a:cubicBezTo>
                    <a:moveTo>
                      <a:pt x="112522" y="44831"/>
                    </a:moveTo>
                    <a:cubicBezTo>
                      <a:pt x="112395" y="50546"/>
                      <a:pt x="110998" y="55753"/>
                      <a:pt x="108458" y="60452"/>
                    </a:cubicBezTo>
                    <a:cubicBezTo>
                      <a:pt x="105918" y="65151"/>
                      <a:pt x="102616" y="69215"/>
                      <a:pt x="98552" y="72517"/>
                    </a:cubicBezTo>
                    <a:cubicBezTo>
                      <a:pt x="105410" y="76454"/>
                      <a:pt x="110998" y="81534"/>
                      <a:pt x="115189" y="87884"/>
                    </a:cubicBezTo>
                    <a:cubicBezTo>
                      <a:pt x="119380" y="94234"/>
                      <a:pt x="121666" y="101981"/>
                      <a:pt x="121666" y="110871"/>
                    </a:cubicBezTo>
                    <a:cubicBezTo>
                      <a:pt x="121666" y="126365"/>
                      <a:pt x="116078" y="138049"/>
                      <a:pt x="104775" y="145669"/>
                    </a:cubicBezTo>
                    <a:cubicBezTo>
                      <a:pt x="93472" y="153289"/>
                      <a:pt x="79502" y="157099"/>
                      <a:pt x="62738" y="157099"/>
                    </a:cubicBezTo>
                    <a:lnTo>
                      <a:pt x="0" y="157099"/>
                    </a:lnTo>
                    <a:lnTo>
                      <a:pt x="0" y="0"/>
                    </a:lnTo>
                    <a:lnTo>
                      <a:pt x="56642" y="0"/>
                    </a:lnTo>
                    <a:cubicBezTo>
                      <a:pt x="72644" y="0"/>
                      <a:pt x="85979" y="3556"/>
                      <a:pt x="96647" y="10414"/>
                    </a:cubicBezTo>
                    <a:cubicBezTo>
                      <a:pt x="107315" y="17272"/>
                      <a:pt x="112522" y="28829"/>
                      <a:pt x="112522" y="4483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63982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615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92" name="Google Shape;192;p4"/>
              <p:cNvSpPr/>
              <p:nvPr/>
            </p:nvSpPr>
            <p:spPr>
              <a:xfrm>
                <a:off x="853059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93" name="Google Shape;193;p4"/>
              <p:cNvSpPr/>
              <p:nvPr/>
            </p:nvSpPr>
            <p:spPr>
              <a:xfrm>
                <a:off x="1060577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279" y="135382"/>
                    </a:moveTo>
                    <a:cubicBezTo>
                      <a:pt x="85344" y="135382"/>
                      <a:pt x="94742" y="130937"/>
                      <a:pt x="101727" y="121920"/>
                    </a:cubicBezTo>
                    <a:cubicBezTo>
                      <a:pt x="108712" y="112903"/>
                      <a:pt x="112268" y="99314"/>
                      <a:pt x="112268" y="81026"/>
                    </a:cubicBezTo>
                    <a:cubicBezTo>
                      <a:pt x="112268" y="65786"/>
                      <a:pt x="109220" y="53213"/>
                      <a:pt x="103124" y="43434"/>
                    </a:cubicBezTo>
                    <a:cubicBezTo>
                      <a:pt x="97028" y="33655"/>
                      <a:pt x="87249" y="28702"/>
                      <a:pt x="73914" y="28702"/>
                    </a:cubicBezTo>
                    <a:cubicBezTo>
                      <a:pt x="62357" y="28702"/>
                      <a:pt x="53086" y="33528"/>
                      <a:pt x="45847" y="43180"/>
                    </a:cubicBezTo>
                    <a:cubicBezTo>
                      <a:pt x="38608" y="52832"/>
                      <a:pt x="35179" y="65913"/>
                      <a:pt x="35179" y="82423"/>
                    </a:cubicBezTo>
                    <a:cubicBezTo>
                      <a:pt x="35179" y="97790"/>
                      <a:pt x="38100" y="110490"/>
                      <a:pt x="44323" y="120396"/>
                    </a:cubicBezTo>
                    <a:cubicBezTo>
                      <a:pt x="50546" y="130302"/>
                      <a:pt x="60071" y="135382"/>
                      <a:pt x="73279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0970" y="125222"/>
                      <a:pt x="128016" y="140589"/>
                    </a:cubicBezTo>
                    <a:cubicBezTo>
                      <a:pt x="115062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4"/>
            <p:cNvGrpSpPr/>
            <p:nvPr/>
          </p:nvGrpSpPr>
          <p:grpSpPr>
            <a:xfrm>
              <a:off x="2743910" y="833021"/>
              <a:ext cx="174776" cy="86690"/>
              <a:chOff x="63500" y="63500"/>
              <a:chExt cx="316738" cy="157099"/>
            </a:xfrm>
          </p:grpSpPr>
          <p:sp>
            <p:nvSpPr>
              <p:cNvPr id="195" name="Google Shape;195;p4"/>
              <p:cNvSpPr/>
              <p:nvPr/>
            </p:nvSpPr>
            <p:spPr>
              <a:xfrm>
                <a:off x="63500" y="63500"/>
                <a:ext cx="13398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985" h="157099" extrusionOk="0">
                    <a:moveTo>
                      <a:pt x="61214" y="27940"/>
                    </a:moveTo>
                    <a:lnTo>
                      <a:pt x="33782" y="27940"/>
                    </a:lnTo>
                    <a:lnTo>
                      <a:pt x="33782" y="129413"/>
                    </a:lnTo>
                    <a:lnTo>
                      <a:pt x="59690" y="129413"/>
                    </a:lnTo>
                    <a:cubicBezTo>
                      <a:pt x="71374" y="129413"/>
                      <a:pt x="80772" y="125349"/>
                      <a:pt x="88011" y="117348"/>
                    </a:cubicBezTo>
                    <a:cubicBezTo>
                      <a:pt x="95250" y="109347"/>
                      <a:pt x="98933" y="96012"/>
                      <a:pt x="98933" y="77724"/>
                    </a:cubicBezTo>
                    <a:cubicBezTo>
                      <a:pt x="98933" y="62484"/>
                      <a:pt x="95885" y="50419"/>
                      <a:pt x="89662" y="41529"/>
                    </a:cubicBezTo>
                    <a:cubicBezTo>
                      <a:pt x="83439" y="32639"/>
                      <a:pt x="74041" y="27940"/>
                      <a:pt x="61214" y="27940"/>
                    </a:cubicBezTo>
                    <a:moveTo>
                      <a:pt x="607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60706" y="0"/>
                    </a:lnTo>
                    <a:cubicBezTo>
                      <a:pt x="85217" y="0"/>
                      <a:pt x="103505" y="7239"/>
                      <a:pt x="115697" y="21844"/>
                    </a:cubicBezTo>
                    <a:cubicBezTo>
                      <a:pt x="127889" y="36449"/>
                      <a:pt x="133985" y="54991"/>
                      <a:pt x="133985" y="77597"/>
                    </a:cubicBezTo>
                    <a:cubicBezTo>
                      <a:pt x="133985" y="101981"/>
                      <a:pt x="127508" y="121285"/>
                      <a:pt x="114300" y="135636"/>
                    </a:cubicBezTo>
                    <a:cubicBezTo>
                      <a:pt x="101092" y="149987"/>
                      <a:pt x="83312" y="157099"/>
                      <a:pt x="60706" y="157099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268732" y="63500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790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4"/>
            <p:cNvGrpSpPr/>
            <p:nvPr/>
          </p:nvGrpSpPr>
          <p:grpSpPr>
            <a:xfrm>
              <a:off x="923645" y="47633"/>
              <a:ext cx="2957564" cy="618660"/>
              <a:chOff x="63500" y="63500"/>
              <a:chExt cx="5359781" cy="1121156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63500" y="88773"/>
                <a:ext cx="786257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86257" h="1073785" extrusionOk="0">
                    <a:moveTo>
                      <a:pt x="0" y="1073785"/>
                    </a:moveTo>
                    <a:lnTo>
                      <a:pt x="0" y="0"/>
                    </a:lnTo>
                    <a:lnTo>
                      <a:pt x="712089" y="0"/>
                    </a:lnTo>
                    <a:lnTo>
                      <a:pt x="739013" y="225806"/>
                    </a:lnTo>
                    <a:lnTo>
                      <a:pt x="287401" y="225806"/>
                    </a:lnTo>
                    <a:lnTo>
                      <a:pt x="287401" y="421640"/>
                    </a:lnTo>
                    <a:lnTo>
                      <a:pt x="617347" y="421640"/>
                    </a:lnTo>
                    <a:lnTo>
                      <a:pt x="644144" y="647446"/>
                    </a:lnTo>
                    <a:lnTo>
                      <a:pt x="287401" y="647446"/>
                    </a:lnTo>
                    <a:lnTo>
                      <a:pt x="287401" y="847979"/>
                    </a:lnTo>
                    <a:lnTo>
                      <a:pt x="759460" y="847979"/>
                    </a:lnTo>
                    <a:lnTo>
                      <a:pt x="786257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199" name="Google Shape;199;p4"/>
              <p:cNvSpPr/>
              <p:nvPr/>
            </p:nvSpPr>
            <p:spPr>
              <a:xfrm>
                <a:off x="897255" y="88773"/>
                <a:ext cx="94576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945769" h="1073785" extrusionOk="0">
                    <a:moveTo>
                      <a:pt x="315722" y="1073785"/>
                    </a:moveTo>
                    <a:lnTo>
                      <a:pt x="315722" y="225806"/>
                    </a:lnTo>
                    <a:lnTo>
                      <a:pt x="0" y="225806"/>
                    </a:lnTo>
                    <a:lnTo>
                      <a:pt x="0" y="0"/>
                    </a:lnTo>
                    <a:lnTo>
                      <a:pt x="918972" y="0"/>
                    </a:lnTo>
                    <a:lnTo>
                      <a:pt x="945769" y="225806"/>
                    </a:lnTo>
                    <a:lnTo>
                      <a:pt x="603123" y="225806"/>
                    </a:lnTo>
                    <a:lnTo>
                      <a:pt x="603123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00" name="Google Shape;200;p4"/>
              <p:cNvSpPr/>
              <p:nvPr/>
            </p:nvSpPr>
            <p:spPr>
              <a:xfrm>
                <a:off x="1921891" y="88773"/>
                <a:ext cx="963295" cy="1095883"/>
              </a:xfrm>
              <a:custGeom>
                <a:avLst/>
                <a:gdLst/>
                <a:ahLst/>
                <a:cxnLst/>
                <a:rect l="l" t="t" r="r" b="b"/>
                <a:pathLst>
                  <a:path w="963295" h="1095883" extrusionOk="0">
                    <a:moveTo>
                      <a:pt x="675894" y="648970"/>
                    </a:moveTo>
                    <a:lnTo>
                      <a:pt x="675894" y="0"/>
                    </a:lnTo>
                    <a:lnTo>
                      <a:pt x="963295" y="0"/>
                    </a:lnTo>
                    <a:lnTo>
                      <a:pt x="963295" y="663194"/>
                    </a:lnTo>
                    <a:cubicBezTo>
                      <a:pt x="963295" y="803148"/>
                      <a:pt x="918845" y="910336"/>
                      <a:pt x="829818" y="984504"/>
                    </a:cubicBezTo>
                    <a:cubicBezTo>
                      <a:pt x="740791" y="1058672"/>
                      <a:pt x="624840" y="1095883"/>
                      <a:pt x="481711" y="1095883"/>
                    </a:cubicBezTo>
                    <a:cubicBezTo>
                      <a:pt x="338582" y="1095883"/>
                      <a:pt x="222504" y="1058799"/>
                      <a:pt x="133477" y="984504"/>
                    </a:cubicBezTo>
                    <a:cubicBezTo>
                      <a:pt x="44450" y="910209"/>
                      <a:pt x="0" y="803148"/>
                      <a:pt x="0" y="663194"/>
                    </a:cubicBezTo>
                    <a:lnTo>
                      <a:pt x="0" y="0"/>
                    </a:lnTo>
                    <a:lnTo>
                      <a:pt x="287401" y="0"/>
                    </a:lnTo>
                    <a:lnTo>
                      <a:pt x="287401" y="648970"/>
                    </a:lnTo>
                    <a:cubicBezTo>
                      <a:pt x="287401" y="716280"/>
                      <a:pt x="305562" y="767715"/>
                      <a:pt x="341884" y="802894"/>
                    </a:cubicBezTo>
                    <a:cubicBezTo>
                      <a:pt x="378206" y="838073"/>
                      <a:pt x="424815" y="855726"/>
                      <a:pt x="481711" y="855726"/>
                    </a:cubicBezTo>
                    <a:cubicBezTo>
                      <a:pt x="538607" y="855726"/>
                      <a:pt x="585216" y="838073"/>
                      <a:pt x="621411" y="802894"/>
                    </a:cubicBezTo>
                    <a:cubicBezTo>
                      <a:pt x="657606" y="767715"/>
                      <a:pt x="675894" y="716280"/>
                      <a:pt x="675894" y="64897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3002788" y="88773"/>
                <a:ext cx="60159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601599" h="1073785" extrusionOk="0">
                    <a:moveTo>
                      <a:pt x="456311" y="592074"/>
                    </a:moveTo>
                    <a:lnTo>
                      <a:pt x="151638" y="592074"/>
                    </a:lnTo>
                    <a:lnTo>
                      <a:pt x="151638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579501" y="0"/>
                    </a:lnTo>
                    <a:lnTo>
                      <a:pt x="601599" y="116840"/>
                    </a:lnTo>
                    <a:lnTo>
                      <a:pt x="151638" y="116840"/>
                    </a:lnTo>
                    <a:lnTo>
                      <a:pt x="151638" y="476885"/>
                    </a:lnTo>
                    <a:lnTo>
                      <a:pt x="437388" y="4768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02" name="Google Shape;202;p4"/>
              <p:cNvSpPr/>
              <p:nvPr/>
            </p:nvSpPr>
            <p:spPr>
              <a:xfrm>
                <a:off x="3574288" y="63500"/>
                <a:ext cx="961771" cy="1121029"/>
              </a:xfrm>
              <a:custGeom>
                <a:avLst/>
                <a:gdLst/>
                <a:ahLst/>
                <a:cxnLst/>
                <a:rect l="l" t="t" r="r" b="b"/>
                <a:pathLst>
                  <a:path w="961771" h="1121029" extrusionOk="0">
                    <a:moveTo>
                      <a:pt x="157988" y="565277"/>
                    </a:moveTo>
                    <a:cubicBezTo>
                      <a:pt x="157988" y="685292"/>
                      <a:pt x="183515" y="786384"/>
                      <a:pt x="234569" y="868426"/>
                    </a:cubicBezTo>
                    <a:cubicBezTo>
                      <a:pt x="285623" y="950468"/>
                      <a:pt x="365887" y="991616"/>
                      <a:pt x="475361" y="991616"/>
                    </a:cubicBezTo>
                    <a:cubicBezTo>
                      <a:pt x="575437" y="991616"/>
                      <a:pt x="654558" y="953135"/>
                      <a:pt x="712978" y="876427"/>
                    </a:cubicBezTo>
                    <a:cubicBezTo>
                      <a:pt x="771398" y="799719"/>
                      <a:pt x="800608" y="692785"/>
                      <a:pt x="800608" y="555879"/>
                    </a:cubicBezTo>
                    <a:cubicBezTo>
                      <a:pt x="800608" y="436880"/>
                      <a:pt x="775335" y="336423"/>
                      <a:pt x="724789" y="254254"/>
                    </a:cubicBezTo>
                    <a:cubicBezTo>
                      <a:pt x="674243" y="172085"/>
                      <a:pt x="594233" y="131064"/>
                      <a:pt x="484759" y="131064"/>
                    </a:cubicBezTo>
                    <a:cubicBezTo>
                      <a:pt x="386842" y="131064"/>
                      <a:pt x="307975" y="171323"/>
                      <a:pt x="247904" y="251841"/>
                    </a:cubicBezTo>
                    <a:cubicBezTo>
                      <a:pt x="187833" y="332359"/>
                      <a:pt x="157861" y="436880"/>
                      <a:pt x="157861" y="565277"/>
                    </a:cubicBezTo>
                    <a:moveTo>
                      <a:pt x="0" y="566801"/>
                    </a:moveTo>
                    <a:cubicBezTo>
                      <a:pt x="0" y="405765"/>
                      <a:pt x="41275" y="271780"/>
                      <a:pt x="123952" y="164973"/>
                    </a:cubicBezTo>
                    <a:cubicBezTo>
                      <a:pt x="206629" y="58166"/>
                      <a:pt x="325882" y="3175"/>
                      <a:pt x="481711" y="0"/>
                    </a:cubicBezTo>
                    <a:cubicBezTo>
                      <a:pt x="648081" y="0"/>
                      <a:pt x="769620" y="54991"/>
                      <a:pt x="846455" y="164973"/>
                    </a:cubicBezTo>
                    <a:cubicBezTo>
                      <a:pt x="923290" y="274955"/>
                      <a:pt x="961771" y="405257"/>
                      <a:pt x="961771" y="555752"/>
                    </a:cubicBezTo>
                    <a:cubicBezTo>
                      <a:pt x="961771" y="712597"/>
                      <a:pt x="920115" y="845566"/>
                      <a:pt x="837057" y="954405"/>
                    </a:cubicBezTo>
                    <a:cubicBezTo>
                      <a:pt x="753999" y="1063244"/>
                      <a:pt x="633857" y="1118870"/>
                      <a:pt x="477012" y="1121029"/>
                    </a:cubicBezTo>
                    <a:cubicBezTo>
                      <a:pt x="311784" y="1121029"/>
                      <a:pt x="191008" y="1066292"/>
                      <a:pt x="114554" y="956818"/>
                    </a:cubicBezTo>
                    <a:cubicBezTo>
                      <a:pt x="38099" y="847344"/>
                      <a:pt x="126" y="717423"/>
                      <a:pt x="126" y="56680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4627626" y="88773"/>
                <a:ext cx="795655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95655" h="1073785" extrusionOk="0">
                    <a:moveTo>
                      <a:pt x="306324" y="127889"/>
                    </a:moveTo>
                    <a:lnTo>
                      <a:pt x="151511" y="127889"/>
                    </a:lnTo>
                    <a:lnTo>
                      <a:pt x="151511" y="521081"/>
                    </a:lnTo>
                    <a:lnTo>
                      <a:pt x="298323" y="521081"/>
                    </a:lnTo>
                    <a:cubicBezTo>
                      <a:pt x="368808" y="521081"/>
                      <a:pt x="429133" y="506603"/>
                      <a:pt x="479171" y="477647"/>
                    </a:cubicBezTo>
                    <a:cubicBezTo>
                      <a:pt x="529209" y="448691"/>
                      <a:pt x="554736" y="397891"/>
                      <a:pt x="555752" y="325247"/>
                    </a:cubicBezTo>
                    <a:cubicBezTo>
                      <a:pt x="555752" y="249428"/>
                      <a:pt x="532892" y="197612"/>
                      <a:pt x="487045" y="169672"/>
                    </a:cubicBezTo>
                    <a:cubicBezTo>
                      <a:pt x="441198" y="141732"/>
                      <a:pt x="381000" y="127889"/>
                      <a:pt x="306197" y="127889"/>
                    </a:cubicBezTo>
                    <a:moveTo>
                      <a:pt x="631444" y="1073658"/>
                    </a:moveTo>
                    <a:lnTo>
                      <a:pt x="391414" y="639445"/>
                    </a:lnTo>
                    <a:cubicBezTo>
                      <a:pt x="374523" y="640461"/>
                      <a:pt x="358013" y="641604"/>
                      <a:pt x="341630" y="642620"/>
                    </a:cubicBezTo>
                    <a:cubicBezTo>
                      <a:pt x="325246" y="643636"/>
                      <a:pt x="308737" y="644144"/>
                      <a:pt x="291973" y="644144"/>
                    </a:cubicBezTo>
                    <a:lnTo>
                      <a:pt x="151511" y="644144"/>
                    </a:lnTo>
                    <a:lnTo>
                      <a:pt x="151511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307848" y="0"/>
                    </a:lnTo>
                    <a:cubicBezTo>
                      <a:pt x="421513" y="0"/>
                      <a:pt x="517652" y="25019"/>
                      <a:pt x="596011" y="74930"/>
                    </a:cubicBezTo>
                    <a:cubicBezTo>
                      <a:pt x="674370" y="124841"/>
                      <a:pt x="713613" y="206248"/>
                      <a:pt x="713613" y="318897"/>
                    </a:cubicBezTo>
                    <a:cubicBezTo>
                      <a:pt x="712597" y="389509"/>
                      <a:pt x="694690" y="448183"/>
                      <a:pt x="659892" y="495046"/>
                    </a:cubicBezTo>
                    <a:cubicBezTo>
                      <a:pt x="625094" y="541909"/>
                      <a:pt x="580390" y="576961"/>
                      <a:pt x="525653" y="600075"/>
                    </a:cubicBezTo>
                    <a:lnTo>
                      <a:pt x="795655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" name="Google Shape;204;p4"/>
            <p:cNvGrpSpPr/>
            <p:nvPr/>
          </p:nvGrpSpPr>
          <p:grpSpPr>
            <a:xfrm>
              <a:off x="3006741" y="831128"/>
              <a:ext cx="881671" cy="90331"/>
              <a:chOff x="63500" y="63500"/>
              <a:chExt cx="1597787" cy="163703"/>
            </a:xfrm>
          </p:grpSpPr>
          <p:sp>
            <p:nvSpPr>
              <p:cNvPr id="205" name="Google Shape;205;p4"/>
              <p:cNvSpPr/>
              <p:nvPr/>
            </p:nvSpPr>
            <p:spPr>
              <a:xfrm>
                <a:off x="63500" y="66929"/>
                <a:ext cx="974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97409" h="157099" extrusionOk="0">
                    <a:moveTo>
                      <a:pt x="80899" y="93091"/>
                    </a:moveTo>
                    <a:lnTo>
                      <a:pt x="33782" y="93091"/>
                    </a:lnTo>
                    <a:lnTo>
                      <a:pt x="33782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93091" y="0"/>
                    </a:lnTo>
                    <a:cubicBezTo>
                      <a:pt x="93853" y="4318"/>
                      <a:pt x="94615" y="8763"/>
                      <a:pt x="95377" y="13462"/>
                    </a:cubicBezTo>
                    <a:cubicBezTo>
                      <a:pt x="96139" y="18161"/>
                      <a:pt x="96774" y="22606"/>
                      <a:pt x="97409" y="26797"/>
                    </a:cubicBezTo>
                    <a:lnTo>
                      <a:pt x="33782" y="26797"/>
                    </a:lnTo>
                    <a:lnTo>
                      <a:pt x="33782" y="66548"/>
                    </a:lnTo>
                    <a:lnTo>
                      <a:pt x="76454" y="66548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217170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43662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451" y="100965"/>
                    </a:lnTo>
                    <a:lnTo>
                      <a:pt x="33528" y="100965"/>
                    </a:lnTo>
                    <a:lnTo>
                      <a:pt x="33528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61214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09" name="Google Shape;209;p4"/>
              <p:cNvSpPr/>
              <p:nvPr/>
            </p:nvSpPr>
            <p:spPr>
              <a:xfrm>
                <a:off x="79095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452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311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10" name="Google Shape;210;p4"/>
              <p:cNvSpPr/>
              <p:nvPr/>
            </p:nvSpPr>
            <p:spPr>
              <a:xfrm>
                <a:off x="1004062" y="66929"/>
                <a:ext cx="106680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157099" extrusionOk="0">
                    <a:moveTo>
                      <a:pt x="0" y="0"/>
                    </a:moveTo>
                    <a:lnTo>
                      <a:pt x="0" y="157099"/>
                    </a:lnTo>
                    <a:lnTo>
                      <a:pt x="106680" y="157099"/>
                    </a:lnTo>
                    <a:lnTo>
                      <a:pt x="102235" y="130556"/>
                    </a:lnTo>
                    <a:lnTo>
                      <a:pt x="33909" y="130556"/>
                    </a:lnTo>
                    <a:lnTo>
                      <a:pt x="339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11" name="Google Shape;211;p4"/>
              <p:cNvSpPr/>
              <p:nvPr/>
            </p:nvSpPr>
            <p:spPr>
              <a:xfrm>
                <a:off x="1172972" y="66929"/>
                <a:ext cx="111633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633" h="157099" extrusionOk="0">
                    <a:moveTo>
                      <a:pt x="111633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782" y="26797"/>
                    </a:lnTo>
                    <a:lnTo>
                      <a:pt x="33782" y="64770"/>
                    </a:lnTo>
                    <a:lnTo>
                      <a:pt x="77851" y="64770"/>
                    </a:lnTo>
                    <a:lnTo>
                      <a:pt x="82550" y="91567"/>
                    </a:lnTo>
                    <a:lnTo>
                      <a:pt x="33782" y="91567"/>
                    </a:lnTo>
                    <a:lnTo>
                      <a:pt x="33782" y="130810"/>
                    </a:lnTo>
                    <a:lnTo>
                      <a:pt x="107061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80400" tIns="80400" rIns="80400" bIns="804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1335024" y="66929"/>
                <a:ext cx="127254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7254" h="157099" extrusionOk="0">
                    <a:moveTo>
                      <a:pt x="6604" y="0"/>
                    </a:moveTo>
                    <a:lnTo>
                      <a:pt x="10033" y="26797"/>
                    </a:lnTo>
                    <a:lnTo>
                      <a:pt x="84074" y="26797"/>
                    </a:lnTo>
                    <a:lnTo>
                      <a:pt x="0" y="131953"/>
                    </a:lnTo>
                    <a:lnTo>
                      <a:pt x="3683" y="157099"/>
                    </a:lnTo>
                    <a:lnTo>
                      <a:pt x="127254" y="157099"/>
                    </a:lnTo>
                    <a:lnTo>
                      <a:pt x="123825" y="130810"/>
                    </a:lnTo>
                    <a:lnTo>
                      <a:pt x="40005" y="130810"/>
                    </a:lnTo>
                    <a:lnTo>
                      <a:pt x="126365" y="25654"/>
                    </a:lnTo>
                    <a:lnTo>
                      <a:pt x="122682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13" name="Google Shape;213;p4"/>
              <p:cNvSpPr/>
              <p:nvPr/>
            </p:nvSpPr>
            <p:spPr>
              <a:xfrm>
                <a:off x="150977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</p:grpSp>
      </p:grpSp>
      <p:sp>
        <p:nvSpPr>
          <p:cNvPr id="214" name="Google Shape;214;p4"/>
          <p:cNvSpPr/>
          <p:nvPr/>
        </p:nvSpPr>
        <p:spPr>
          <a:xfrm>
            <a:off x="3765803" y="1467306"/>
            <a:ext cx="32476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FROTA RESERVA 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dirty="0"/>
          </a:p>
        </p:txBody>
      </p:sp>
      <p:sp>
        <p:nvSpPr>
          <p:cNvPr id="2" name="Retângulo 1"/>
          <p:cNvSpPr/>
          <p:nvPr/>
        </p:nvSpPr>
        <p:spPr>
          <a:xfrm>
            <a:off x="779934" y="2394188"/>
            <a:ext cx="161095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Teremos uma frota com 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(trinta e 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um) </a:t>
            </a:r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veículos reservas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que irão reforçar a programação e ficarão a disposição do controle operacional nos </a:t>
            </a:r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Terminais de 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Integração de 06h às 23h, com exceção dos veículos do Terminal do Siqueira que operam de 05h às 23h. </a:t>
            </a:r>
            <a:endParaRPr lang="pt-BR" sz="28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Os Carros reservas ficaram concentrados na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Praça da Estação </a:t>
            </a:r>
            <a:r>
              <a:rPr lang="pt-BR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o retorno da população após do término do evento.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35994"/>
              </p:ext>
            </p:extLst>
          </p:nvPr>
        </p:nvGraphicFramePr>
        <p:xfrm>
          <a:off x="3482788" y="5284699"/>
          <a:ext cx="7987415" cy="3680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855"/>
                <a:gridCol w="2229560"/>
              </a:tblGrid>
              <a:tr h="525843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endParaRPr lang="pt-BR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FROTA</a:t>
                      </a:r>
                      <a:endParaRPr lang="pt-BR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25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TERMINAL </a:t>
                      </a:r>
                      <a:r>
                        <a:rPr lang="pt-BR" sz="28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ANTÔNIO</a:t>
                      </a:r>
                      <a:r>
                        <a:rPr lang="pt-BR" sz="2800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BEZERRA</a:t>
                      </a:r>
                      <a:endParaRPr lang="pt-BR" sz="280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pt-BR" sz="2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25843">
                <a:tc>
                  <a:txBody>
                    <a:bodyPr/>
                    <a:lstStyle/>
                    <a:p>
                      <a:r>
                        <a:rPr lang="pt-BR" sz="28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TERMINAL </a:t>
                      </a:r>
                      <a:r>
                        <a:rPr lang="pt-BR" sz="28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SIQUEIRA</a:t>
                      </a:r>
                      <a:endParaRPr lang="pt-BR" sz="280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  <a:endParaRPr lang="pt-BR" sz="2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25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TERMINAL PARANGABA</a:t>
                      </a:r>
                      <a:endParaRPr lang="pt-BR" sz="2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  <a:endParaRPr lang="pt-BR" sz="2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25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TERMINAL </a:t>
                      </a:r>
                      <a:r>
                        <a:rPr lang="pt-BR" sz="2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PAPICU</a:t>
                      </a:r>
                      <a:r>
                        <a:rPr lang="pt-BR" sz="2800" i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pt-BR" sz="2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pt-BR" sz="2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25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TERMINAL MESSEJANA</a:t>
                      </a:r>
                      <a:endParaRPr lang="pt-BR" sz="2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pt-BR" sz="2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25843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pt-BR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5"/>
          <p:cNvGrpSpPr/>
          <p:nvPr/>
        </p:nvGrpSpPr>
        <p:grpSpPr>
          <a:xfrm>
            <a:off x="0" y="52"/>
            <a:ext cx="18288118" cy="10286737"/>
            <a:chOff x="0" y="0"/>
            <a:chExt cx="24384157" cy="13715649"/>
          </a:xfrm>
        </p:grpSpPr>
        <p:sp>
          <p:nvSpPr>
            <p:cNvPr id="223" name="Google Shape;223;p5"/>
            <p:cNvSpPr/>
            <p:nvPr/>
          </p:nvSpPr>
          <p:spPr>
            <a:xfrm>
              <a:off x="0" y="0"/>
              <a:ext cx="24384157" cy="13715649"/>
            </a:xfrm>
            <a:custGeom>
              <a:avLst/>
              <a:gdLst/>
              <a:ahLst/>
              <a:cxnLst/>
              <a:rect l="l" t="t" r="r" b="b"/>
              <a:pathLst>
                <a:path w="4426966" h="2490089" extrusionOk="0">
                  <a:moveTo>
                    <a:pt x="4205605" y="781685"/>
                  </a:moveTo>
                  <a:lnTo>
                    <a:pt x="4205605" y="1957578"/>
                  </a:lnTo>
                  <a:lnTo>
                    <a:pt x="2279142" y="1957578"/>
                  </a:lnTo>
                  <a:lnTo>
                    <a:pt x="2279142" y="781685"/>
                  </a:lnTo>
                  <a:close/>
                  <a:moveTo>
                    <a:pt x="0" y="0"/>
                  </a:moveTo>
                  <a:lnTo>
                    <a:pt x="0" y="2490089"/>
                  </a:lnTo>
                  <a:lnTo>
                    <a:pt x="4426966" y="2490089"/>
                  </a:lnTo>
                  <a:lnTo>
                    <a:pt x="4426966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"/>
              </a:stretch>
            </a:blipFill>
            <a:ln>
              <a:noFill/>
            </a:ln>
          </p:spPr>
        </p:sp>
        <p:grpSp>
          <p:nvGrpSpPr>
            <p:cNvPr id="224" name="Google Shape;224;p5"/>
            <p:cNvGrpSpPr/>
            <p:nvPr/>
          </p:nvGrpSpPr>
          <p:grpSpPr>
            <a:xfrm>
              <a:off x="10134600" y="2074904"/>
              <a:ext cx="13482034" cy="9290711"/>
              <a:chOff x="0" y="-276225"/>
              <a:chExt cx="2663118" cy="1835202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0" y="0"/>
                <a:ext cx="2663118" cy="1558977"/>
              </a:xfrm>
              <a:custGeom>
                <a:avLst/>
                <a:gdLst/>
                <a:ahLst/>
                <a:cxnLst/>
                <a:rect l="l" t="t" r="r" b="b"/>
                <a:pathLst>
                  <a:path w="2663118" h="1558977" extrusionOk="0">
                    <a:moveTo>
                      <a:pt x="0" y="0"/>
                    </a:moveTo>
                    <a:lnTo>
                      <a:pt x="2663118" y="0"/>
                    </a:lnTo>
                    <a:lnTo>
                      <a:pt x="2663118" y="1558977"/>
                    </a:lnTo>
                    <a:lnTo>
                      <a:pt x="0" y="1558977"/>
                    </a:lnTo>
                    <a:close/>
                  </a:path>
                </a:pathLst>
              </a:custGeom>
              <a:solidFill>
                <a:srgbClr val="F9E9D0"/>
              </a:solidFill>
              <a:ln>
                <a:noFill/>
              </a:ln>
            </p:spPr>
          </p:sp>
          <p:sp>
            <p:nvSpPr>
              <p:cNvPr id="226" name="Google Shape;226;p5"/>
              <p:cNvSpPr txBox="1"/>
              <p:nvPr/>
            </p:nvSpPr>
            <p:spPr>
              <a:xfrm>
                <a:off x="0" y="-276225"/>
                <a:ext cx="2663118" cy="1835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93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" name="Google Shape;227;p5"/>
          <p:cNvGrpSpPr/>
          <p:nvPr/>
        </p:nvGrpSpPr>
        <p:grpSpPr>
          <a:xfrm>
            <a:off x="9493244" y="1399109"/>
            <a:ext cx="2890029" cy="664815"/>
            <a:chOff x="35040" y="35040"/>
            <a:chExt cx="3853371" cy="886420"/>
          </a:xfrm>
        </p:grpSpPr>
        <p:grpSp>
          <p:nvGrpSpPr>
            <p:cNvPr id="228" name="Google Shape;228;p5"/>
            <p:cNvGrpSpPr/>
            <p:nvPr/>
          </p:nvGrpSpPr>
          <p:grpSpPr>
            <a:xfrm>
              <a:off x="35040" y="35040"/>
              <a:ext cx="700097" cy="883986"/>
              <a:chOff x="63500" y="63500"/>
              <a:chExt cx="1268730" cy="1601978"/>
            </a:xfrm>
          </p:grpSpPr>
          <p:sp>
            <p:nvSpPr>
              <p:cNvPr id="229" name="Google Shape;229;p5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203200" y="188087"/>
                <a:ext cx="988060" cy="988060"/>
              </a:xfrm>
              <a:custGeom>
                <a:avLst/>
                <a:gdLst/>
                <a:ahLst/>
                <a:cxnLst/>
                <a:rect l="l" t="t" r="r" b="b"/>
                <a:pathLst>
                  <a:path w="988060" h="988060" extrusionOk="0">
                    <a:moveTo>
                      <a:pt x="988060" y="494030"/>
                    </a:moveTo>
                    <a:cubicBezTo>
                      <a:pt x="988060" y="766826"/>
                      <a:pt x="766953" y="988060"/>
                      <a:pt x="494030" y="988060"/>
                    </a:cubicBezTo>
                    <a:cubicBezTo>
                      <a:pt x="221107" y="988060"/>
                      <a:pt x="0" y="766826"/>
                      <a:pt x="0" y="494030"/>
                    </a:cubicBezTo>
                    <a:cubicBezTo>
                      <a:pt x="0" y="221234"/>
                      <a:pt x="221107" y="0"/>
                      <a:pt x="494030" y="0"/>
                    </a:cubicBezTo>
                    <a:cubicBezTo>
                      <a:pt x="766953" y="0"/>
                      <a:pt x="988060" y="221234"/>
                      <a:pt x="988060" y="494030"/>
                    </a:cubicBezTo>
                  </a:path>
                </a:pathLst>
              </a:custGeom>
              <a:solidFill>
                <a:srgbClr val="F29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59664" y="354838"/>
                <a:ext cx="655447" cy="655574"/>
              </a:xfrm>
              <a:custGeom>
                <a:avLst/>
                <a:gdLst/>
                <a:ahLst/>
                <a:cxnLst/>
                <a:rect l="l" t="t" r="r" b="b"/>
                <a:pathLst>
                  <a:path w="655447" h="655574" extrusionOk="0">
                    <a:moveTo>
                      <a:pt x="600710" y="192532"/>
                    </a:moveTo>
                    <a:lnTo>
                      <a:pt x="600710" y="68326"/>
                    </a:lnTo>
                    <a:cubicBezTo>
                      <a:pt x="600710" y="30734"/>
                      <a:pt x="570103" y="0"/>
                      <a:pt x="532384" y="0"/>
                    </a:cubicBezTo>
                    <a:lnTo>
                      <a:pt x="122809" y="0"/>
                    </a:lnTo>
                    <a:cubicBezTo>
                      <a:pt x="85217" y="0"/>
                      <a:pt x="54610" y="30607"/>
                      <a:pt x="54610" y="68326"/>
                    </a:cubicBezTo>
                    <a:lnTo>
                      <a:pt x="54610" y="192532"/>
                    </a:lnTo>
                    <a:cubicBezTo>
                      <a:pt x="23495" y="198882"/>
                      <a:pt x="0" y="226441"/>
                      <a:pt x="0" y="259461"/>
                    </a:cubicBezTo>
                    <a:lnTo>
                      <a:pt x="0" y="286766"/>
                    </a:lnTo>
                    <a:cubicBezTo>
                      <a:pt x="0" y="309372"/>
                      <a:pt x="18415" y="327787"/>
                      <a:pt x="41021" y="327787"/>
                    </a:cubicBezTo>
                    <a:lnTo>
                      <a:pt x="54737" y="327787"/>
                    </a:lnTo>
                    <a:lnTo>
                      <a:pt x="54737" y="532511"/>
                    </a:lnTo>
                    <a:cubicBezTo>
                      <a:pt x="54737" y="565531"/>
                      <a:pt x="78232" y="593090"/>
                      <a:pt x="109347" y="599440"/>
                    </a:cubicBezTo>
                    <a:lnTo>
                      <a:pt x="109347" y="614426"/>
                    </a:lnTo>
                    <a:cubicBezTo>
                      <a:pt x="109347" y="637032"/>
                      <a:pt x="127762" y="655447"/>
                      <a:pt x="150368" y="655447"/>
                    </a:cubicBezTo>
                    <a:lnTo>
                      <a:pt x="204978" y="655447"/>
                    </a:lnTo>
                    <a:cubicBezTo>
                      <a:pt x="227584" y="655447"/>
                      <a:pt x="245999" y="637032"/>
                      <a:pt x="245999" y="614426"/>
                    </a:cubicBezTo>
                    <a:lnTo>
                      <a:pt x="245999" y="600837"/>
                    </a:lnTo>
                    <a:lnTo>
                      <a:pt x="409829" y="600837"/>
                    </a:lnTo>
                    <a:lnTo>
                      <a:pt x="409829" y="614553"/>
                    </a:lnTo>
                    <a:cubicBezTo>
                      <a:pt x="409829" y="637159"/>
                      <a:pt x="428244" y="655574"/>
                      <a:pt x="450723" y="655574"/>
                    </a:cubicBezTo>
                    <a:lnTo>
                      <a:pt x="505333" y="655574"/>
                    </a:lnTo>
                    <a:cubicBezTo>
                      <a:pt x="527939" y="655574"/>
                      <a:pt x="546354" y="637159"/>
                      <a:pt x="546354" y="614553"/>
                    </a:cubicBezTo>
                    <a:lnTo>
                      <a:pt x="546354" y="599440"/>
                    </a:lnTo>
                    <a:cubicBezTo>
                      <a:pt x="577469" y="593090"/>
                      <a:pt x="600964" y="565531"/>
                      <a:pt x="600964" y="532511"/>
                    </a:cubicBezTo>
                    <a:lnTo>
                      <a:pt x="600964" y="327787"/>
                    </a:lnTo>
                    <a:lnTo>
                      <a:pt x="614426" y="327787"/>
                    </a:lnTo>
                    <a:cubicBezTo>
                      <a:pt x="637032" y="327787"/>
                      <a:pt x="655447" y="309372"/>
                      <a:pt x="655447" y="286766"/>
                    </a:cubicBezTo>
                    <a:lnTo>
                      <a:pt x="655447" y="259461"/>
                    </a:lnTo>
                    <a:cubicBezTo>
                      <a:pt x="655447" y="226441"/>
                      <a:pt x="631952" y="198882"/>
                      <a:pt x="600837" y="192532"/>
                    </a:cubicBezTo>
                    <a:moveTo>
                      <a:pt x="177419" y="54610"/>
                    </a:moveTo>
                    <a:lnTo>
                      <a:pt x="477774" y="54610"/>
                    </a:lnTo>
                    <a:cubicBezTo>
                      <a:pt x="500380" y="54610"/>
                      <a:pt x="518795" y="73025"/>
                      <a:pt x="518795" y="95631"/>
                    </a:cubicBezTo>
                    <a:cubicBezTo>
                      <a:pt x="518795" y="118237"/>
                      <a:pt x="500380" y="136525"/>
                      <a:pt x="477774" y="136525"/>
                    </a:cubicBezTo>
                    <a:lnTo>
                      <a:pt x="177419" y="136525"/>
                    </a:lnTo>
                    <a:cubicBezTo>
                      <a:pt x="154813" y="136525"/>
                      <a:pt x="136398" y="118110"/>
                      <a:pt x="136398" y="95631"/>
                    </a:cubicBezTo>
                    <a:cubicBezTo>
                      <a:pt x="136398" y="73152"/>
                      <a:pt x="154813" y="54610"/>
                      <a:pt x="177419" y="54610"/>
                    </a:cubicBezTo>
                    <a:moveTo>
                      <a:pt x="136398" y="477901"/>
                    </a:moveTo>
                    <a:cubicBezTo>
                      <a:pt x="136398" y="455295"/>
                      <a:pt x="154813" y="436880"/>
                      <a:pt x="177419" y="436880"/>
                    </a:cubicBezTo>
                    <a:cubicBezTo>
                      <a:pt x="200025" y="436880"/>
                      <a:pt x="218440" y="455295"/>
                      <a:pt x="218440" y="477901"/>
                    </a:cubicBezTo>
                    <a:cubicBezTo>
                      <a:pt x="218440" y="500507"/>
                      <a:pt x="200025" y="518922"/>
                      <a:pt x="177419" y="518922"/>
                    </a:cubicBezTo>
                    <a:cubicBezTo>
                      <a:pt x="154813" y="518922"/>
                      <a:pt x="136398" y="500507"/>
                      <a:pt x="136398" y="477901"/>
                    </a:cubicBezTo>
                    <a:moveTo>
                      <a:pt x="436880" y="477901"/>
                    </a:moveTo>
                    <a:cubicBezTo>
                      <a:pt x="436880" y="455295"/>
                      <a:pt x="455295" y="436880"/>
                      <a:pt x="477901" y="436880"/>
                    </a:cubicBezTo>
                    <a:cubicBezTo>
                      <a:pt x="500507" y="436880"/>
                      <a:pt x="518922" y="455295"/>
                      <a:pt x="518922" y="477901"/>
                    </a:cubicBezTo>
                    <a:cubicBezTo>
                      <a:pt x="518922" y="500507"/>
                      <a:pt x="500507" y="518922"/>
                      <a:pt x="477901" y="518922"/>
                    </a:cubicBezTo>
                    <a:cubicBezTo>
                      <a:pt x="455295" y="518922"/>
                      <a:pt x="436880" y="500507"/>
                      <a:pt x="436880" y="477901"/>
                    </a:cubicBezTo>
                    <a:moveTo>
                      <a:pt x="505206" y="382270"/>
                    </a:moveTo>
                    <a:lnTo>
                      <a:pt x="150114" y="382270"/>
                    </a:lnTo>
                    <a:cubicBezTo>
                      <a:pt x="127508" y="382270"/>
                      <a:pt x="109093" y="363855"/>
                      <a:pt x="109093" y="341249"/>
                    </a:cubicBezTo>
                    <a:lnTo>
                      <a:pt x="109093" y="204851"/>
                    </a:lnTo>
                    <a:cubicBezTo>
                      <a:pt x="109093" y="182245"/>
                      <a:pt x="127508" y="163957"/>
                      <a:pt x="150114" y="163957"/>
                    </a:cubicBezTo>
                    <a:lnTo>
                      <a:pt x="505079" y="163957"/>
                    </a:lnTo>
                    <a:cubicBezTo>
                      <a:pt x="527685" y="163957"/>
                      <a:pt x="546100" y="182372"/>
                      <a:pt x="546100" y="204851"/>
                    </a:cubicBezTo>
                    <a:lnTo>
                      <a:pt x="546100" y="341376"/>
                    </a:lnTo>
                    <a:cubicBezTo>
                      <a:pt x="546100" y="363982"/>
                      <a:pt x="527685" y="382397"/>
                      <a:pt x="505079" y="38239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5"/>
            <p:cNvGrpSpPr/>
            <p:nvPr/>
          </p:nvGrpSpPr>
          <p:grpSpPr>
            <a:xfrm>
              <a:off x="912339" y="831128"/>
              <a:ext cx="1020709" cy="90331"/>
              <a:chOff x="63500" y="63500"/>
              <a:chExt cx="1849755" cy="163703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6350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35" name="Google Shape;235;p5"/>
              <p:cNvSpPr/>
              <p:nvPr/>
            </p:nvSpPr>
            <p:spPr>
              <a:xfrm>
                <a:off x="258953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782" y="27686"/>
                    </a:lnTo>
                    <a:lnTo>
                      <a:pt x="33782" y="73660"/>
                    </a:lnTo>
                    <a:lnTo>
                      <a:pt x="54102" y="73660"/>
                    </a:lnTo>
                    <a:cubicBezTo>
                      <a:pt x="62230" y="73660"/>
                      <a:pt x="68961" y="71882"/>
                      <a:pt x="74295" y="68072"/>
                    </a:cubicBezTo>
                    <a:cubicBezTo>
                      <a:pt x="79629" y="64262"/>
                      <a:pt x="82169" y="58674"/>
                      <a:pt x="82169" y="51054"/>
                    </a:cubicBezTo>
                    <a:cubicBezTo>
                      <a:pt x="82169" y="42926"/>
                      <a:pt x="79629" y="36957"/>
                      <a:pt x="74676" y="33274"/>
                    </a:cubicBezTo>
                    <a:cubicBezTo>
                      <a:pt x="69723" y="29591"/>
                      <a:pt x="62611" y="27686"/>
                      <a:pt x="53594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434467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567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37" name="Google Shape;237;p5"/>
              <p:cNvSpPr/>
              <p:nvPr/>
            </p:nvSpPr>
            <p:spPr>
              <a:xfrm>
                <a:off x="647700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38" name="Google Shape;238;p5"/>
              <p:cNvSpPr/>
              <p:nvPr/>
            </p:nvSpPr>
            <p:spPr>
              <a:xfrm>
                <a:off x="853059" y="63500"/>
                <a:ext cx="110236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63449" extrusionOk="0">
                    <a:moveTo>
                      <a:pt x="0" y="43434"/>
                    </a:moveTo>
                    <a:cubicBezTo>
                      <a:pt x="254" y="30988"/>
                      <a:pt x="5080" y="20574"/>
                      <a:pt x="14859" y="12319"/>
                    </a:cubicBezTo>
                    <a:cubicBezTo>
                      <a:pt x="24638" y="4064"/>
                      <a:pt x="37973" y="0"/>
                      <a:pt x="55499" y="0"/>
                    </a:cubicBezTo>
                    <a:cubicBezTo>
                      <a:pt x="63246" y="0"/>
                      <a:pt x="71374" y="1270"/>
                      <a:pt x="79375" y="3556"/>
                    </a:cubicBezTo>
                    <a:cubicBezTo>
                      <a:pt x="87376" y="5842"/>
                      <a:pt x="94361" y="8763"/>
                      <a:pt x="100584" y="12192"/>
                    </a:cubicBezTo>
                    <a:lnTo>
                      <a:pt x="89662" y="37592"/>
                    </a:lnTo>
                    <a:cubicBezTo>
                      <a:pt x="83693" y="35179"/>
                      <a:pt x="78105" y="33020"/>
                      <a:pt x="72898" y="31369"/>
                    </a:cubicBezTo>
                    <a:cubicBezTo>
                      <a:pt x="67691" y="29718"/>
                      <a:pt x="62103" y="28829"/>
                      <a:pt x="55880" y="28829"/>
                    </a:cubicBezTo>
                    <a:cubicBezTo>
                      <a:pt x="49657" y="28829"/>
                      <a:pt x="44704" y="30099"/>
                      <a:pt x="40767" y="32512"/>
                    </a:cubicBezTo>
                    <a:cubicBezTo>
                      <a:pt x="36830" y="34925"/>
                      <a:pt x="34798" y="38481"/>
                      <a:pt x="34798" y="43180"/>
                    </a:cubicBezTo>
                    <a:cubicBezTo>
                      <a:pt x="34798" y="48006"/>
                      <a:pt x="37465" y="52070"/>
                      <a:pt x="42672" y="55372"/>
                    </a:cubicBezTo>
                    <a:cubicBezTo>
                      <a:pt x="47879" y="58674"/>
                      <a:pt x="54483" y="62611"/>
                      <a:pt x="62611" y="66675"/>
                    </a:cubicBezTo>
                    <a:cubicBezTo>
                      <a:pt x="73914" y="72390"/>
                      <a:pt x="84582" y="79248"/>
                      <a:pt x="94869" y="87376"/>
                    </a:cubicBezTo>
                    <a:cubicBezTo>
                      <a:pt x="105156" y="95504"/>
                      <a:pt x="110236" y="106045"/>
                      <a:pt x="110236" y="119380"/>
                    </a:cubicBezTo>
                    <a:cubicBezTo>
                      <a:pt x="110236" y="131953"/>
                      <a:pt x="105029" y="142494"/>
                      <a:pt x="94488" y="150876"/>
                    </a:cubicBezTo>
                    <a:cubicBezTo>
                      <a:pt x="83947" y="159258"/>
                      <a:pt x="69215" y="163449"/>
                      <a:pt x="50165" y="163449"/>
                    </a:cubicBezTo>
                    <a:cubicBezTo>
                      <a:pt x="43053" y="163449"/>
                      <a:pt x="34417" y="162179"/>
                      <a:pt x="24130" y="159512"/>
                    </a:cubicBezTo>
                    <a:cubicBezTo>
                      <a:pt x="13843" y="156845"/>
                      <a:pt x="6477" y="153797"/>
                      <a:pt x="2159" y="150368"/>
                    </a:cubicBezTo>
                    <a:lnTo>
                      <a:pt x="11176" y="123571"/>
                    </a:lnTo>
                    <a:cubicBezTo>
                      <a:pt x="15621" y="126111"/>
                      <a:pt x="21590" y="128524"/>
                      <a:pt x="28956" y="130810"/>
                    </a:cubicBezTo>
                    <a:cubicBezTo>
                      <a:pt x="36322" y="133096"/>
                      <a:pt x="43180" y="134366"/>
                      <a:pt x="49530" y="134366"/>
                    </a:cubicBezTo>
                    <a:cubicBezTo>
                      <a:pt x="58039" y="134366"/>
                      <a:pt x="64389" y="132969"/>
                      <a:pt x="68580" y="130048"/>
                    </a:cubicBezTo>
                    <a:cubicBezTo>
                      <a:pt x="72771" y="127127"/>
                      <a:pt x="75057" y="123444"/>
                      <a:pt x="75057" y="118872"/>
                    </a:cubicBezTo>
                    <a:cubicBezTo>
                      <a:pt x="75057" y="114427"/>
                      <a:pt x="72009" y="110236"/>
                      <a:pt x="66294" y="106426"/>
                    </a:cubicBezTo>
                    <a:cubicBezTo>
                      <a:pt x="60579" y="102616"/>
                      <a:pt x="53975" y="98933"/>
                      <a:pt x="46863" y="95631"/>
                    </a:cubicBezTo>
                    <a:cubicBezTo>
                      <a:pt x="35941" y="90043"/>
                      <a:pt x="25400" y="83312"/>
                      <a:pt x="15240" y="75438"/>
                    </a:cubicBezTo>
                    <a:cubicBezTo>
                      <a:pt x="5080" y="67564"/>
                      <a:pt x="0" y="56896"/>
                      <a:pt x="0" y="43434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1031621" y="66929"/>
                <a:ext cx="117856" cy="157226"/>
              </a:xfrm>
              <a:custGeom>
                <a:avLst/>
                <a:gdLst/>
                <a:ahLst/>
                <a:cxnLst/>
                <a:rect l="l" t="t" r="r" b="b"/>
                <a:pathLst>
                  <a:path w="117856" h="157226" extrusionOk="0">
                    <a:moveTo>
                      <a:pt x="53848" y="27686"/>
                    </a:moveTo>
                    <a:lnTo>
                      <a:pt x="33909" y="27686"/>
                    </a:lnTo>
                    <a:lnTo>
                      <a:pt x="33909" y="77851"/>
                    </a:lnTo>
                    <a:lnTo>
                      <a:pt x="54229" y="77851"/>
                    </a:lnTo>
                    <a:cubicBezTo>
                      <a:pt x="62484" y="77851"/>
                      <a:pt x="69088" y="75819"/>
                      <a:pt x="74041" y="71628"/>
                    </a:cubicBezTo>
                    <a:cubicBezTo>
                      <a:pt x="78994" y="67437"/>
                      <a:pt x="81915" y="61468"/>
                      <a:pt x="82296" y="53594"/>
                    </a:cubicBezTo>
                    <a:cubicBezTo>
                      <a:pt x="82296" y="44577"/>
                      <a:pt x="79883" y="38100"/>
                      <a:pt x="74803" y="33909"/>
                    </a:cubicBezTo>
                    <a:cubicBezTo>
                      <a:pt x="69723" y="29718"/>
                      <a:pt x="62738" y="27686"/>
                      <a:pt x="53975" y="27686"/>
                    </a:cubicBezTo>
                    <a:moveTo>
                      <a:pt x="0" y="157099"/>
                    </a:move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191"/>
                      <a:pt x="99314" y="12446"/>
                    </a:cubicBezTo>
                    <a:cubicBezTo>
                      <a:pt x="111760" y="20701"/>
                      <a:pt x="117856" y="34036"/>
                      <a:pt x="117856" y="52451"/>
                    </a:cubicBezTo>
                    <a:cubicBezTo>
                      <a:pt x="117856" y="70612"/>
                      <a:pt x="111252" y="83947"/>
                      <a:pt x="98044" y="92583"/>
                    </a:cubicBezTo>
                    <a:cubicBezTo>
                      <a:pt x="84836" y="101219"/>
                      <a:pt x="69850" y="105410"/>
                      <a:pt x="53086" y="105410"/>
                    </a:cubicBezTo>
                    <a:lnTo>
                      <a:pt x="33909" y="105410"/>
                    </a:lnTo>
                    <a:lnTo>
                      <a:pt x="33909" y="157226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1211453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1430909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961" y="71882"/>
                      <a:pt x="74168" y="68072"/>
                    </a:cubicBezTo>
                    <a:cubicBezTo>
                      <a:pt x="79375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422" y="33274"/>
                    </a:cubicBezTo>
                    <a:cubicBezTo>
                      <a:pt x="69342" y="29591"/>
                      <a:pt x="62357" y="27686"/>
                      <a:pt x="53340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136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1606423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43" name="Google Shape;243;p5"/>
              <p:cNvSpPr/>
              <p:nvPr/>
            </p:nvSpPr>
            <p:spPr>
              <a:xfrm>
                <a:off x="1801749" y="66929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" name="Google Shape;244;p5"/>
            <p:cNvGrpSpPr/>
            <p:nvPr/>
          </p:nvGrpSpPr>
          <p:grpSpPr>
            <a:xfrm>
              <a:off x="2020307" y="831128"/>
              <a:ext cx="631625" cy="90331"/>
              <a:chOff x="63500" y="63500"/>
              <a:chExt cx="1144651" cy="163703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63500" y="66929"/>
                <a:ext cx="132207" cy="159639"/>
              </a:xfrm>
              <a:custGeom>
                <a:avLst/>
                <a:gdLst/>
                <a:ahLst/>
                <a:cxnLst/>
                <a:rect l="l" t="t" r="r" b="b"/>
                <a:pathLst>
                  <a:path w="132207" h="159639" extrusionOk="0">
                    <a:moveTo>
                      <a:pt x="33909" y="0"/>
                    </a:moveTo>
                    <a:lnTo>
                      <a:pt x="33909" y="97028"/>
                    </a:lnTo>
                    <a:cubicBezTo>
                      <a:pt x="33909" y="109093"/>
                      <a:pt x="36830" y="117856"/>
                      <a:pt x="42926" y="123444"/>
                    </a:cubicBezTo>
                    <a:cubicBezTo>
                      <a:pt x="49022" y="129032"/>
                      <a:pt x="56642" y="131826"/>
                      <a:pt x="66040" y="131826"/>
                    </a:cubicBezTo>
                    <a:cubicBezTo>
                      <a:pt x="75692" y="131826"/>
                      <a:pt x="83566" y="128905"/>
                      <a:pt x="89408" y="123190"/>
                    </a:cubicBezTo>
                    <a:cubicBezTo>
                      <a:pt x="95250" y="117475"/>
                      <a:pt x="98298" y="108585"/>
                      <a:pt x="98298" y="96901"/>
                    </a:cubicBezTo>
                    <a:lnTo>
                      <a:pt x="98298" y="0"/>
                    </a:lnTo>
                    <a:lnTo>
                      <a:pt x="132207" y="0"/>
                    </a:lnTo>
                    <a:lnTo>
                      <a:pt x="132207" y="99060"/>
                    </a:lnTo>
                    <a:cubicBezTo>
                      <a:pt x="132207" y="117094"/>
                      <a:pt x="126238" y="131699"/>
                      <a:pt x="114300" y="142875"/>
                    </a:cubicBezTo>
                    <a:cubicBezTo>
                      <a:pt x="102362" y="154051"/>
                      <a:pt x="86106" y="159639"/>
                      <a:pt x="66040" y="159639"/>
                    </a:cubicBezTo>
                    <a:cubicBezTo>
                      <a:pt x="45974" y="159639"/>
                      <a:pt x="29972" y="154051"/>
                      <a:pt x="17907" y="143129"/>
                    </a:cubicBezTo>
                    <a:cubicBezTo>
                      <a:pt x="5842" y="132207"/>
                      <a:pt x="0" y="117475"/>
                      <a:pt x="0" y="990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27279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64947" y="66929"/>
                <a:ext cx="12166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1666" h="157099" extrusionOk="0">
                    <a:moveTo>
                      <a:pt x="62865" y="89916"/>
                    </a:moveTo>
                    <a:lnTo>
                      <a:pt x="33782" y="89916"/>
                    </a:lnTo>
                    <a:lnTo>
                      <a:pt x="33782" y="129921"/>
                    </a:lnTo>
                    <a:lnTo>
                      <a:pt x="61468" y="129921"/>
                    </a:lnTo>
                    <a:cubicBezTo>
                      <a:pt x="68961" y="129921"/>
                      <a:pt x="75184" y="128270"/>
                      <a:pt x="79756" y="124968"/>
                    </a:cubicBezTo>
                    <a:cubicBezTo>
                      <a:pt x="84328" y="121666"/>
                      <a:pt x="86741" y="116967"/>
                      <a:pt x="86741" y="110744"/>
                    </a:cubicBezTo>
                    <a:cubicBezTo>
                      <a:pt x="86741" y="104140"/>
                      <a:pt x="84455" y="99060"/>
                      <a:pt x="80264" y="95377"/>
                    </a:cubicBezTo>
                    <a:cubicBezTo>
                      <a:pt x="76073" y="91694"/>
                      <a:pt x="70231" y="89916"/>
                      <a:pt x="62865" y="89916"/>
                    </a:cubicBezTo>
                    <a:moveTo>
                      <a:pt x="53213" y="27813"/>
                    </a:moveTo>
                    <a:lnTo>
                      <a:pt x="33782" y="27813"/>
                    </a:lnTo>
                    <a:lnTo>
                      <a:pt x="33782" y="62611"/>
                    </a:lnTo>
                    <a:lnTo>
                      <a:pt x="54102" y="62611"/>
                    </a:lnTo>
                    <a:cubicBezTo>
                      <a:pt x="61214" y="62611"/>
                      <a:pt x="66802" y="61214"/>
                      <a:pt x="70866" y="58293"/>
                    </a:cubicBezTo>
                    <a:cubicBezTo>
                      <a:pt x="74930" y="55372"/>
                      <a:pt x="76962" y="51181"/>
                      <a:pt x="76962" y="45466"/>
                    </a:cubicBezTo>
                    <a:cubicBezTo>
                      <a:pt x="76962" y="38862"/>
                      <a:pt x="74930" y="34290"/>
                      <a:pt x="70612" y="31623"/>
                    </a:cubicBezTo>
                    <a:cubicBezTo>
                      <a:pt x="66294" y="28956"/>
                      <a:pt x="60579" y="27686"/>
                      <a:pt x="53213" y="27686"/>
                    </a:cubicBezTo>
                    <a:moveTo>
                      <a:pt x="112522" y="44831"/>
                    </a:moveTo>
                    <a:cubicBezTo>
                      <a:pt x="112395" y="50546"/>
                      <a:pt x="110998" y="55753"/>
                      <a:pt x="108458" y="60452"/>
                    </a:cubicBezTo>
                    <a:cubicBezTo>
                      <a:pt x="105918" y="65151"/>
                      <a:pt x="102616" y="69215"/>
                      <a:pt x="98552" y="72517"/>
                    </a:cubicBezTo>
                    <a:cubicBezTo>
                      <a:pt x="105410" y="76454"/>
                      <a:pt x="110998" y="81534"/>
                      <a:pt x="115189" y="87884"/>
                    </a:cubicBezTo>
                    <a:cubicBezTo>
                      <a:pt x="119380" y="94234"/>
                      <a:pt x="121666" y="101981"/>
                      <a:pt x="121666" y="110871"/>
                    </a:cubicBezTo>
                    <a:cubicBezTo>
                      <a:pt x="121666" y="126365"/>
                      <a:pt x="116078" y="138049"/>
                      <a:pt x="104775" y="145669"/>
                    </a:cubicBezTo>
                    <a:cubicBezTo>
                      <a:pt x="93472" y="153289"/>
                      <a:pt x="79502" y="157099"/>
                      <a:pt x="62738" y="157099"/>
                    </a:cubicBezTo>
                    <a:lnTo>
                      <a:pt x="0" y="157099"/>
                    </a:lnTo>
                    <a:lnTo>
                      <a:pt x="0" y="0"/>
                    </a:lnTo>
                    <a:lnTo>
                      <a:pt x="56642" y="0"/>
                    </a:lnTo>
                    <a:cubicBezTo>
                      <a:pt x="72644" y="0"/>
                      <a:pt x="85979" y="3556"/>
                      <a:pt x="96647" y="10414"/>
                    </a:cubicBezTo>
                    <a:cubicBezTo>
                      <a:pt x="107315" y="17272"/>
                      <a:pt x="112522" y="28829"/>
                      <a:pt x="112522" y="4483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63982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615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49" name="Google Shape;249;p5"/>
              <p:cNvSpPr/>
              <p:nvPr/>
            </p:nvSpPr>
            <p:spPr>
              <a:xfrm>
                <a:off x="853059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50" name="Google Shape;250;p5"/>
              <p:cNvSpPr/>
              <p:nvPr/>
            </p:nvSpPr>
            <p:spPr>
              <a:xfrm>
                <a:off x="1060577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279" y="135382"/>
                    </a:moveTo>
                    <a:cubicBezTo>
                      <a:pt x="85344" y="135382"/>
                      <a:pt x="94742" y="130937"/>
                      <a:pt x="101727" y="121920"/>
                    </a:cubicBezTo>
                    <a:cubicBezTo>
                      <a:pt x="108712" y="112903"/>
                      <a:pt x="112268" y="99314"/>
                      <a:pt x="112268" y="81026"/>
                    </a:cubicBezTo>
                    <a:cubicBezTo>
                      <a:pt x="112268" y="65786"/>
                      <a:pt x="109220" y="53213"/>
                      <a:pt x="103124" y="43434"/>
                    </a:cubicBezTo>
                    <a:cubicBezTo>
                      <a:pt x="97028" y="33655"/>
                      <a:pt x="87249" y="28702"/>
                      <a:pt x="73914" y="28702"/>
                    </a:cubicBezTo>
                    <a:cubicBezTo>
                      <a:pt x="62357" y="28702"/>
                      <a:pt x="53086" y="33528"/>
                      <a:pt x="45847" y="43180"/>
                    </a:cubicBezTo>
                    <a:cubicBezTo>
                      <a:pt x="38608" y="52832"/>
                      <a:pt x="35179" y="65913"/>
                      <a:pt x="35179" y="82423"/>
                    </a:cubicBezTo>
                    <a:cubicBezTo>
                      <a:pt x="35179" y="97790"/>
                      <a:pt x="38100" y="110490"/>
                      <a:pt x="44323" y="120396"/>
                    </a:cubicBezTo>
                    <a:cubicBezTo>
                      <a:pt x="50546" y="130302"/>
                      <a:pt x="60071" y="135382"/>
                      <a:pt x="73279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0970" y="125222"/>
                      <a:pt x="128016" y="140589"/>
                    </a:cubicBezTo>
                    <a:cubicBezTo>
                      <a:pt x="115062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5"/>
            <p:cNvGrpSpPr/>
            <p:nvPr/>
          </p:nvGrpSpPr>
          <p:grpSpPr>
            <a:xfrm>
              <a:off x="2743910" y="833021"/>
              <a:ext cx="174776" cy="86690"/>
              <a:chOff x="63500" y="63500"/>
              <a:chExt cx="316738" cy="1570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63500" y="63500"/>
                <a:ext cx="13398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985" h="157099" extrusionOk="0">
                    <a:moveTo>
                      <a:pt x="61214" y="27940"/>
                    </a:moveTo>
                    <a:lnTo>
                      <a:pt x="33782" y="27940"/>
                    </a:lnTo>
                    <a:lnTo>
                      <a:pt x="33782" y="129413"/>
                    </a:lnTo>
                    <a:lnTo>
                      <a:pt x="59690" y="129413"/>
                    </a:lnTo>
                    <a:cubicBezTo>
                      <a:pt x="71374" y="129413"/>
                      <a:pt x="80772" y="125349"/>
                      <a:pt x="88011" y="117348"/>
                    </a:cubicBezTo>
                    <a:cubicBezTo>
                      <a:pt x="95250" y="109347"/>
                      <a:pt x="98933" y="96012"/>
                      <a:pt x="98933" y="77724"/>
                    </a:cubicBezTo>
                    <a:cubicBezTo>
                      <a:pt x="98933" y="62484"/>
                      <a:pt x="95885" y="50419"/>
                      <a:pt x="89662" y="41529"/>
                    </a:cubicBezTo>
                    <a:cubicBezTo>
                      <a:pt x="83439" y="32639"/>
                      <a:pt x="74041" y="27940"/>
                      <a:pt x="61214" y="27940"/>
                    </a:cubicBezTo>
                    <a:moveTo>
                      <a:pt x="607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60706" y="0"/>
                    </a:lnTo>
                    <a:cubicBezTo>
                      <a:pt x="85217" y="0"/>
                      <a:pt x="103505" y="7239"/>
                      <a:pt x="115697" y="21844"/>
                    </a:cubicBezTo>
                    <a:cubicBezTo>
                      <a:pt x="127889" y="36449"/>
                      <a:pt x="133985" y="54991"/>
                      <a:pt x="133985" y="77597"/>
                    </a:cubicBezTo>
                    <a:cubicBezTo>
                      <a:pt x="133985" y="101981"/>
                      <a:pt x="127508" y="121285"/>
                      <a:pt x="114300" y="135636"/>
                    </a:cubicBezTo>
                    <a:cubicBezTo>
                      <a:pt x="101092" y="149987"/>
                      <a:pt x="83312" y="157099"/>
                      <a:pt x="60706" y="157099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268732" y="63500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790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5"/>
            <p:cNvGrpSpPr/>
            <p:nvPr/>
          </p:nvGrpSpPr>
          <p:grpSpPr>
            <a:xfrm>
              <a:off x="923645" y="47633"/>
              <a:ext cx="2957564" cy="618660"/>
              <a:chOff x="63500" y="63500"/>
              <a:chExt cx="5359781" cy="1121156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63500" y="88773"/>
                <a:ext cx="786257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86257" h="1073785" extrusionOk="0">
                    <a:moveTo>
                      <a:pt x="0" y="1073785"/>
                    </a:moveTo>
                    <a:lnTo>
                      <a:pt x="0" y="0"/>
                    </a:lnTo>
                    <a:lnTo>
                      <a:pt x="712089" y="0"/>
                    </a:lnTo>
                    <a:lnTo>
                      <a:pt x="739013" y="225806"/>
                    </a:lnTo>
                    <a:lnTo>
                      <a:pt x="287401" y="225806"/>
                    </a:lnTo>
                    <a:lnTo>
                      <a:pt x="287401" y="421640"/>
                    </a:lnTo>
                    <a:lnTo>
                      <a:pt x="617347" y="421640"/>
                    </a:lnTo>
                    <a:lnTo>
                      <a:pt x="644144" y="647446"/>
                    </a:lnTo>
                    <a:lnTo>
                      <a:pt x="287401" y="647446"/>
                    </a:lnTo>
                    <a:lnTo>
                      <a:pt x="287401" y="847979"/>
                    </a:lnTo>
                    <a:lnTo>
                      <a:pt x="759460" y="847979"/>
                    </a:lnTo>
                    <a:lnTo>
                      <a:pt x="786257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56" name="Google Shape;256;p5"/>
              <p:cNvSpPr/>
              <p:nvPr/>
            </p:nvSpPr>
            <p:spPr>
              <a:xfrm>
                <a:off x="897255" y="88773"/>
                <a:ext cx="94576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945769" h="1073785" extrusionOk="0">
                    <a:moveTo>
                      <a:pt x="315722" y="1073785"/>
                    </a:moveTo>
                    <a:lnTo>
                      <a:pt x="315722" y="225806"/>
                    </a:lnTo>
                    <a:lnTo>
                      <a:pt x="0" y="225806"/>
                    </a:lnTo>
                    <a:lnTo>
                      <a:pt x="0" y="0"/>
                    </a:lnTo>
                    <a:lnTo>
                      <a:pt x="918972" y="0"/>
                    </a:lnTo>
                    <a:lnTo>
                      <a:pt x="945769" y="225806"/>
                    </a:lnTo>
                    <a:lnTo>
                      <a:pt x="603123" y="225806"/>
                    </a:lnTo>
                    <a:lnTo>
                      <a:pt x="603123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57" name="Google Shape;257;p5"/>
              <p:cNvSpPr/>
              <p:nvPr/>
            </p:nvSpPr>
            <p:spPr>
              <a:xfrm>
                <a:off x="1921891" y="88773"/>
                <a:ext cx="963295" cy="1095883"/>
              </a:xfrm>
              <a:custGeom>
                <a:avLst/>
                <a:gdLst/>
                <a:ahLst/>
                <a:cxnLst/>
                <a:rect l="l" t="t" r="r" b="b"/>
                <a:pathLst>
                  <a:path w="963295" h="1095883" extrusionOk="0">
                    <a:moveTo>
                      <a:pt x="675894" y="648970"/>
                    </a:moveTo>
                    <a:lnTo>
                      <a:pt x="675894" y="0"/>
                    </a:lnTo>
                    <a:lnTo>
                      <a:pt x="963295" y="0"/>
                    </a:lnTo>
                    <a:lnTo>
                      <a:pt x="963295" y="663194"/>
                    </a:lnTo>
                    <a:cubicBezTo>
                      <a:pt x="963295" y="803148"/>
                      <a:pt x="918845" y="910336"/>
                      <a:pt x="829818" y="984504"/>
                    </a:cubicBezTo>
                    <a:cubicBezTo>
                      <a:pt x="740791" y="1058672"/>
                      <a:pt x="624840" y="1095883"/>
                      <a:pt x="481711" y="1095883"/>
                    </a:cubicBezTo>
                    <a:cubicBezTo>
                      <a:pt x="338582" y="1095883"/>
                      <a:pt x="222504" y="1058799"/>
                      <a:pt x="133477" y="984504"/>
                    </a:cubicBezTo>
                    <a:cubicBezTo>
                      <a:pt x="44450" y="910209"/>
                      <a:pt x="0" y="803148"/>
                      <a:pt x="0" y="663194"/>
                    </a:cubicBezTo>
                    <a:lnTo>
                      <a:pt x="0" y="0"/>
                    </a:lnTo>
                    <a:lnTo>
                      <a:pt x="287401" y="0"/>
                    </a:lnTo>
                    <a:lnTo>
                      <a:pt x="287401" y="648970"/>
                    </a:lnTo>
                    <a:cubicBezTo>
                      <a:pt x="287401" y="716280"/>
                      <a:pt x="305562" y="767715"/>
                      <a:pt x="341884" y="802894"/>
                    </a:cubicBezTo>
                    <a:cubicBezTo>
                      <a:pt x="378206" y="838073"/>
                      <a:pt x="424815" y="855726"/>
                      <a:pt x="481711" y="855726"/>
                    </a:cubicBezTo>
                    <a:cubicBezTo>
                      <a:pt x="538607" y="855726"/>
                      <a:pt x="585216" y="838073"/>
                      <a:pt x="621411" y="802894"/>
                    </a:cubicBezTo>
                    <a:cubicBezTo>
                      <a:pt x="657606" y="767715"/>
                      <a:pt x="675894" y="716280"/>
                      <a:pt x="675894" y="64897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002788" y="88773"/>
                <a:ext cx="60159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601599" h="1073785" extrusionOk="0">
                    <a:moveTo>
                      <a:pt x="456311" y="592074"/>
                    </a:moveTo>
                    <a:lnTo>
                      <a:pt x="151638" y="592074"/>
                    </a:lnTo>
                    <a:lnTo>
                      <a:pt x="151638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579501" y="0"/>
                    </a:lnTo>
                    <a:lnTo>
                      <a:pt x="601599" y="116840"/>
                    </a:lnTo>
                    <a:lnTo>
                      <a:pt x="151638" y="116840"/>
                    </a:lnTo>
                    <a:lnTo>
                      <a:pt x="151638" y="476885"/>
                    </a:lnTo>
                    <a:lnTo>
                      <a:pt x="437388" y="4768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59" name="Google Shape;259;p5"/>
              <p:cNvSpPr/>
              <p:nvPr/>
            </p:nvSpPr>
            <p:spPr>
              <a:xfrm>
                <a:off x="3574288" y="63500"/>
                <a:ext cx="961771" cy="1121029"/>
              </a:xfrm>
              <a:custGeom>
                <a:avLst/>
                <a:gdLst/>
                <a:ahLst/>
                <a:cxnLst/>
                <a:rect l="l" t="t" r="r" b="b"/>
                <a:pathLst>
                  <a:path w="961771" h="1121029" extrusionOk="0">
                    <a:moveTo>
                      <a:pt x="157988" y="565277"/>
                    </a:moveTo>
                    <a:cubicBezTo>
                      <a:pt x="157988" y="685292"/>
                      <a:pt x="183515" y="786384"/>
                      <a:pt x="234569" y="868426"/>
                    </a:cubicBezTo>
                    <a:cubicBezTo>
                      <a:pt x="285623" y="950468"/>
                      <a:pt x="365887" y="991616"/>
                      <a:pt x="475361" y="991616"/>
                    </a:cubicBezTo>
                    <a:cubicBezTo>
                      <a:pt x="575437" y="991616"/>
                      <a:pt x="654558" y="953135"/>
                      <a:pt x="712978" y="876427"/>
                    </a:cubicBezTo>
                    <a:cubicBezTo>
                      <a:pt x="771398" y="799719"/>
                      <a:pt x="800608" y="692785"/>
                      <a:pt x="800608" y="555879"/>
                    </a:cubicBezTo>
                    <a:cubicBezTo>
                      <a:pt x="800608" y="436880"/>
                      <a:pt x="775335" y="336423"/>
                      <a:pt x="724789" y="254254"/>
                    </a:cubicBezTo>
                    <a:cubicBezTo>
                      <a:pt x="674243" y="172085"/>
                      <a:pt x="594233" y="131064"/>
                      <a:pt x="484759" y="131064"/>
                    </a:cubicBezTo>
                    <a:cubicBezTo>
                      <a:pt x="386842" y="131064"/>
                      <a:pt x="307975" y="171323"/>
                      <a:pt x="247904" y="251841"/>
                    </a:cubicBezTo>
                    <a:cubicBezTo>
                      <a:pt x="187833" y="332359"/>
                      <a:pt x="157861" y="436880"/>
                      <a:pt x="157861" y="565277"/>
                    </a:cubicBezTo>
                    <a:moveTo>
                      <a:pt x="0" y="566801"/>
                    </a:moveTo>
                    <a:cubicBezTo>
                      <a:pt x="0" y="405765"/>
                      <a:pt x="41275" y="271780"/>
                      <a:pt x="123952" y="164973"/>
                    </a:cubicBezTo>
                    <a:cubicBezTo>
                      <a:pt x="206629" y="58166"/>
                      <a:pt x="325882" y="3175"/>
                      <a:pt x="481711" y="0"/>
                    </a:cubicBezTo>
                    <a:cubicBezTo>
                      <a:pt x="648081" y="0"/>
                      <a:pt x="769620" y="54991"/>
                      <a:pt x="846455" y="164973"/>
                    </a:cubicBezTo>
                    <a:cubicBezTo>
                      <a:pt x="923290" y="274955"/>
                      <a:pt x="961771" y="405257"/>
                      <a:pt x="961771" y="555752"/>
                    </a:cubicBezTo>
                    <a:cubicBezTo>
                      <a:pt x="961771" y="712597"/>
                      <a:pt x="920115" y="845566"/>
                      <a:pt x="837057" y="954405"/>
                    </a:cubicBezTo>
                    <a:cubicBezTo>
                      <a:pt x="753999" y="1063244"/>
                      <a:pt x="633857" y="1118870"/>
                      <a:pt x="477012" y="1121029"/>
                    </a:cubicBezTo>
                    <a:cubicBezTo>
                      <a:pt x="311784" y="1121029"/>
                      <a:pt x="191008" y="1066292"/>
                      <a:pt x="114554" y="956818"/>
                    </a:cubicBezTo>
                    <a:cubicBezTo>
                      <a:pt x="38099" y="847344"/>
                      <a:pt x="126" y="717423"/>
                      <a:pt x="126" y="56680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>
                <a:off x="4627626" y="88773"/>
                <a:ext cx="795655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95655" h="1073785" extrusionOk="0">
                    <a:moveTo>
                      <a:pt x="306324" y="127889"/>
                    </a:moveTo>
                    <a:lnTo>
                      <a:pt x="151511" y="127889"/>
                    </a:lnTo>
                    <a:lnTo>
                      <a:pt x="151511" y="521081"/>
                    </a:lnTo>
                    <a:lnTo>
                      <a:pt x="298323" y="521081"/>
                    </a:lnTo>
                    <a:cubicBezTo>
                      <a:pt x="368808" y="521081"/>
                      <a:pt x="429133" y="506603"/>
                      <a:pt x="479171" y="477647"/>
                    </a:cubicBezTo>
                    <a:cubicBezTo>
                      <a:pt x="529209" y="448691"/>
                      <a:pt x="554736" y="397891"/>
                      <a:pt x="555752" y="325247"/>
                    </a:cubicBezTo>
                    <a:cubicBezTo>
                      <a:pt x="555752" y="249428"/>
                      <a:pt x="532892" y="197612"/>
                      <a:pt x="487045" y="169672"/>
                    </a:cubicBezTo>
                    <a:cubicBezTo>
                      <a:pt x="441198" y="141732"/>
                      <a:pt x="381000" y="127889"/>
                      <a:pt x="306197" y="127889"/>
                    </a:cubicBezTo>
                    <a:moveTo>
                      <a:pt x="631444" y="1073658"/>
                    </a:moveTo>
                    <a:lnTo>
                      <a:pt x="391414" y="639445"/>
                    </a:lnTo>
                    <a:cubicBezTo>
                      <a:pt x="374523" y="640461"/>
                      <a:pt x="358013" y="641604"/>
                      <a:pt x="341630" y="642620"/>
                    </a:cubicBezTo>
                    <a:cubicBezTo>
                      <a:pt x="325246" y="643636"/>
                      <a:pt x="308737" y="644144"/>
                      <a:pt x="291973" y="644144"/>
                    </a:cubicBezTo>
                    <a:lnTo>
                      <a:pt x="151511" y="644144"/>
                    </a:lnTo>
                    <a:lnTo>
                      <a:pt x="151511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307848" y="0"/>
                    </a:lnTo>
                    <a:cubicBezTo>
                      <a:pt x="421513" y="0"/>
                      <a:pt x="517652" y="25019"/>
                      <a:pt x="596011" y="74930"/>
                    </a:cubicBezTo>
                    <a:cubicBezTo>
                      <a:pt x="674370" y="124841"/>
                      <a:pt x="713613" y="206248"/>
                      <a:pt x="713613" y="318897"/>
                    </a:cubicBezTo>
                    <a:cubicBezTo>
                      <a:pt x="712597" y="389509"/>
                      <a:pt x="694690" y="448183"/>
                      <a:pt x="659892" y="495046"/>
                    </a:cubicBezTo>
                    <a:cubicBezTo>
                      <a:pt x="625094" y="541909"/>
                      <a:pt x="580390" y="576961"/>
                      <a:pt x="525653" y="600075"/>
                    </a:cubicBezTo>
                    <a:lnTo>
                      <a:pt x="795655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5"/>
            <p:cNvGrpSpPr/>
            <p:nvPr/>
          </p:nvGrpSpPr>
          <p:grpSpPr>
            <a:xfrm>
              <a:off x="3006741" y="831128"/>
              <a:ext cx="881671" cy="90331"/>
              <a:chOff x="63500" y="63500"/>
              <a:chExt cx="1597787" cy="163703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63500" y="66929"/>
                <a:ext cx="974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97409" h="157099" extrusionOk="0">
                    <a:moveTo>
                      <a:pt x="80899" y="93091"/>
                    </a:moveTo>
                    <a:lnTo>
                      <a:pt x="33782" y="93091"/>
                    </a:lnTo>
                    <a:lnTo>
                      <a:pt x="33782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93091" y="0"/>
                    </a:lnTo>
                    <a:cubicBezTo>
                      <a:pt x="93853" y="4318"/>
                      <a:pt x="94615" y="8763"/>
                      <a:pt x="95377" y="13462"/>
                    </a:cubicBezTo>
                    <a:cubicBezTo>
                      <a:pt x="96139" y="18161"/>
                      <a:pt x="96774" y="22606"/>
                      <a:pt x="97409" y="26797"/>
                    </a:cubicBezTo>
                    <a:lnTo>
                      <a:pt x="33782" y="26797"/>
                    </a:lnTo>
                    <a:lnTo>
                      <a:pt x="33782" y="66548"/>
                    </a:lnTo>
                    <a:lnTo>
                      <a:pt x="76454" y="66548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217170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43662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451" y="100965"/>
                    </a:lnTo>
                    <a:lnTo>
                      <a:pt x="33528" y="100965"/>
                    </a:lnTo>
                    <a:lnTo>
                      <a:pt x="33528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61214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66" name="Google Shape;266;p5"/>
              <p:cNvSpPr/>
              <p:nvPr/>
            </p:nvSpPr>
            <p:spPr>
              <a:xfrm>
                <a:off x="79095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452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311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67" name="Google Shape;267;p5"/>
              <p:cNvSpPr/>
              <p:nvPr/>
            </p:nvSpPr>
            <p:spPr>
              <a:xfrm>
                <a:off x="1004062" y="66929"/>
                <a:ext cx="106680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157099" extrusionOk="0">
                    <a:moveTo>
                      <a:pt x="0" y="0"/>
                    </a:moveTo>
                    <a:lnTo>
                      <a:pt x="0" y="157099"/>
                    </a:lnTo>
                    <a:lnTo>
                      <a:pt x="106680" y="157099"/>
                    </a:lnTo>
                    <a:lnTo>
                      <a:pt x="102235" y="130556"/>
                    </a:lnTo>
                    <a:lnTo>
                      <a:pt x="33909" y="130556"/>
                    </a:lnTo>
                    <a:lnTo>
                      <a:pt x="339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68" name="Google Shape;268;p5"/>
              <p:cNvSpPr/>
              <p:nvPr/>
            </p:nvSpPr>
            <p:spPr>
              <a:xfrm>
                <a:off x="1172972" y="66929"/>
                <a:ext cx="111633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633" h="157099" extrusionOk="0">
                    <a:moveTo>
                      <a:pt x="111633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782" y="26797"/>
                    </a:lnTo>
                    <a:lnTo>
                      <a:pt x="33782" y="64770"/>
                    </a:lnTo>
                    <a:lnTo>
                      <a:pt x="77851" y="64770"/>
                    </a:lnTo>
                    <a:lnTo>
                      <a:pt x="82550" y="91567"/>
                    </a:lnTo>
                    <a:lnTo>
                      <a:pt x="33782" y="91567"/>
                    </a:lnTo>
                    <a:lnTo>
                      <a:pt x="33782" y="130810"/>
                    </a:lnTo>
                    <a:lnTo>
                      <a:pt x="107061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1335024" y="66929"/>
                <a:ext cx="127254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7254" h="157099" extrusionOk="0">
                    <a:moveTo>
                      <a:pt x="6604" y="0"/>
                    </a:moveTo>
                    <a:lnTo>
                      <a:pt x="10033" y="26797"/>
                    </a:lnTo>
                    <a:lnTo>
                      <a:pt x="84074" y="26797"/>
                    </a:lnTo>
                    <a:lnTo>
                      <a:pt x="0" y="131953"/>
                    </a:lnTo>
                    <a:lnTo>
                      <a:pt x="3683" y="157099"/>
                    </a:lnTo>
                    <a:lnTo>
                      <a:pt x="127254" y="157099"/>
                    </a:lnTo>
                    <a:lnTo>
                      <a:pt x="123825" y="130810"/>
                    </a:lnTo>
                    <a:lnTo>
                      <a:pt x="40005" y="130810"/>
                    </a:lnTo>
                    <a:lnTo>
                      <a:pt x="126365" y="25654"/>
                    </a:lnTo>
                    <a:lnTo>
                      <a:pt x="122682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270" name="Google Shape;270;p5"/>
              <p:cNvSpPr/>
              <p:nvPr/>
            </p:nvSpPr>
            <p:spPr>
              <a:xfrm>
                <a:off x="150977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</p:grpSp>
      </p:grpSp>
      <p:sp>
        <p:nvSpPr>
          <p:cNvPr id="2" name="Retângulo 1"/>
          <p:cNvSpPr/>
          <p:nvPr/>
        </p:nvSpPr>
        <p:spPr>
          <a:xfrm>
            <a:off x="900955" y="2314327"/>
            <a:ext cx="15867528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540385" algn="l"/>
                <a:tab pos="5850890" algn="l"/>
              </a:tabLst>
            </a:pPr>
            <a:r>
              <a:rPr lang="pt-BR" sz="2800" i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A programação a ser adotada para dia </a:t>
            </a:r>
            <a:r>
              <a:rPr lang="pt-BR" sz="2800" b="1" i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15 de agosto de </a:t>
            </a:r>
            <a:r>
              <a:rPr lang="pt-BR" sz="2800" b="1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2025 (</a:t>
            </a:r>
            <a:r>
              <a:rPr lang="pt-BR" sz="2800" b="1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sexta-feira)</a:t>
            </a:r>
            <a:r>
              <a:rPr lang="pt-BR" sz="2800" i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pt-BR" sz="2800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será d</a:t>
            </a:r>
            <a:r>
              <a:rPr lang="pt-BR" sz="2800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 </a:t>
            </a:r>
            <a:r>
              <a:rPr lang="pt-BR" sz="2800" b="1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DOMINGO, </a:t>
            </a:r>
            <a:r>
              <a:rPr lang="pt-BR" sz="2800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com 02(duas) linhas </a:t>
            </a:r>
            <a:r>
              <a:rPr lang="pt-BR" sz="2800" i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que </a:t>
            </a:r>
            <a:r>
              <a:rPr lang="pt-BR" sz="2800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deverão </a:t>
            </a:r>
            <a:r>
              <a:rPr lang="pt-BR" sz="2800" i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operar com programação </a:t>
            </a:r>
            <a:r>
              <a:rPr lang="pt-BR" sz="2800" b="1" i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ESPECIAL</a:t>
            </a:r>
            <a:r>
              <a:rPr lang="pt-BR" sz="2800" b="1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07000"/>
              </a:lnSpc>
              <a:tabLst>
                <a:tab pos="540385" algn="l"/>
                <a:tab pos="5850890" algn="l"/>
              </a:tabLst>
            </a:pPr>
            <a:endParaRPr lang="pt-BR" sz="2800" b="1" i="1" dirty="0" smtClean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tabLst>
                <a:tab pos="540385" algn="l"/>
                <a:tab pos="5850890" algn="l"/>
              </a:tabLst>
            </a:pPr>
            <a:r>
              <a:rPr lang="pt-BR" sz="2800" b="1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 </a:t>
            </a:r>
            <a:r>
              <a:rPr lang="pt-BR" sz="2800" b="1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027 – Siqueira / Aeroporto / </a:t>
            </a:r>
            <a:r>
              <a:rPr lang="pt-BR" sz="2800" b="1" i="1" dirty="0" err="1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Papicu</a:t>
            </a:r>
            <a:endParaRPr lang="pt-BR" sz="2800" b="1" i="1" dirty="0" smtClean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tabLst>
                <a:tab pos="540385" algn="l"/>
                <a:tab pos="5850890" algn="l"/>
              </a:tabLst>
            </a:pPr>
            <a:r>
              <a:rPr lang="pt-BR" sz="2800" b="1" i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pt-BR" sz="2800" b="1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030 -  Siqueira / 13 de Maio / </a:t>
            </a:r>
            <a:r>
              <a:rPr lang="pt-BR" sz="2800" b="1" i="1" dirty="0" err="1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Papicu</a:t>
            </a:r>
            <a:r>
              <a:rPr lang="pt-BR" sz="2800" b="1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pt-BR" sz="2800" b="1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endParaRPr lang="pt-BR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tabLst>
                <a:tab pos="540385" algn="l"/>
                <a:tab pos="5850890" algn="l"/>
              </a:tabLst>
            </a:pPr>
            <a:r>
              <a:rPr lang="pt-BR" sz="2800" b="1" i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 </a:t>
            </a:r>
            <a:endParaRPr lang="pt-BR" sz="2800" b="1" i="1" dirty="0" smtClean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tabLst>
                <a:tab pos="540385" algn="l"/>
                <a:tab pos="5850890" algn="l"/>
              </a:tabLst>
            </a:pPr>
            <a:r>
              <a:rPr lang="pt-BR" sz="2800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Também </a:t>
            </a:r>
            <a:r>
              <a:rPr lang="pt-BR" sz="2800" i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no intuito de transportar com maior conforto e segurança os participantes do </a:t>
            </a:r>
            <a:r>
              <a:rPr lang="pt-BR" sz="2800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evento, informamos </a:t>
            </a:r>
            <a:r>
              <a:rPr lang="pt-BR" sz="2800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que </a:t>
            </a:r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04(Quatro) 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linhas </a:t>
            </a:r>
            <a:r>
              <a:rPr lang="pt-BR" sz="2800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relacionadas </a:t>
            </a:r>
            <a:r>
              <a:rPr lang="pt-BR" sz="2800" i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abaixo, deverão operar com programação de </a:t>
            </a:r>
            <a:r>
              <a:rPr lang="pt-BR" sz="2800" b="1" i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DOMINGO, </a:t>
            </a:r>
            <a:r>
              <a:rPr lang="pt-BR" sz="2800" i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porém com equipamento da classe </a:t>
            </a:r>
            <a:r>
              <a:rPr lang="pt-BR" sz="2800" b="1" i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LEVE</a:t>
            </a:r>
            <a:r>
              <a:rPr lang="pt-BR" sz="2800" i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.</a:t>
            </a:r>
            <a:endParaRPr lang="pt-BR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58345"/>
              </p:ext>
            </p:extLst>
          </p:nvPr>
        </p:nvGraphicFramePr>
        <p:xfrm>
          <a:off x="3348323" y="6696641"/>
          <a:ext cx="9574306" cy="231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813"/>
                <a:gridCol w="5881547"/>
                <a:gridCol w="1973946"/>
              </a:tblGrid>
              <a:tr h="46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CÓDIGO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LINHA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DOMINGO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46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i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110</a:t>
                      </a:r>
                      <a:endParaRPr lang="pt-BR" sz="2800" b="1" i="1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i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Vila do Mar/Centro</a:t>
                      </a:r>
                      <a:endParaRPr lang="pt-BR" sz="2800" b="1" i="1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01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6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i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206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i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Padre </a:t>
                      </a:r>
                      <a:r>
                        <a:rPr lang="pt-BR" sz="2800" b="1" i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Andrade/Antônio</a:t>
                      </a:r>
                      <a:r>
                        <a:rPr lang="pt-BR" sz="2800" b="1" i="1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Bezerra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01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6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i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215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i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Autran </a:t>
                      </a:r>
                      <a:r>
                        <a:rPr lang="pt-BR" sz="2800" b="1" i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Nunes/Antônio Bezerra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01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6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i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217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i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Estação/Pio Saraiva </a:t>
                      </a:r>
                      <a:r>
                        <a:rPr lang="pt-BR" sz="2800" b="1" i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II/Antônio Bezerra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01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11"/>
          <p:cNvGrpSpPr/>
          <p:nvPr/>
        </p:nvGrpSpPr>
        <p:grpSpPr>
          <a:xfrm>
            <a:off x="-62" y="138"/>
            <a:ext cx="18288118" cy="10286737"/>
            <a:chOff x="0" y="0"/>
            <a:chExt cx="24384157" cy="13715649"/>
          </a:xfrm>
        </p:grpSpPr>
        <p:sp>
          <p:nvSpPr>
            <p:cNvPr id="560" name="Google Shape;560;p11"/>
            <p:cNvSpPr/>
            <p:nvPr/>
          </p:nvSpPr>
          <p:spPr>
            <a:xfrm>
              <a:off x="0" y="0"/>
              <a:ext cx="24384157" cy="13715649"/>
            </a:xfrm>
            <a:custGeom>
              <a:avLst/>
              <a:gdLst/>
              <a:ahLst/>
              <a:cxnLst/>
              <a:rect l="l" t="t" r="r" b="b"/>
              <a:pathLst>
                <a:path w="4426966" h="2490089" extrusionOk="0">
                  <a:moveTo>
                    <a:pt x="4205605" y="781685"/>
                  </a:moveTo>
                  <a:lnTo>
                    <a:pt x="4205605" y="1957578"/>
                  </a:lnTo>
                  <a:lnTo>
                    <a:pt x="2279142" y="1957578"/>
                  </a:lnTo>
                  <a:lnTo>
                    <a:pt x="2279142" y="781685"/>
                  </a:lnTo>
                  <a:close/>
                  <a:moveTo>
                    <a:pt x="0" y="0"/>
                  </a:moveTo>
                  <a:lnTo>
                    <a:pt x="0" y="2490089"/>
                  </a:lnTo>
                  <a:lnTo>
                    <a:pt x="4426966" y="2490089"/>
                  </a:lnTo>
                  <a:lnTo>
                    <a:pt x="4426966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"/>
              </a:stretch>
            </a:blipFill>
            <a:ln>
              <a:noFill/>
            </a:ln>
          </p:spPr>
        </p:sp>
        <p:grpSp>
          <p:nvGrpSpPr>
            <p:cNvPr id="561" name="Google Shape;561;p11"/>
            <p:cNvGrpSpPr/>
            <p:nvPr/>
          </p:nvGrpSpPr>
          <p:grpSpPr>
            <a:xfrm>
              <a:off x="10134600" y="2074904"/>
              <a:ext cx="13482034" cy="9290711"/>
              <a:chOff x="0" y="-276225"/>
              <a:chExt cx="2663118" cy="1835202"/>
            </a:xfrm>
          </p:grpSpPr>
          <p:sp>
            <p:nvSpPr>
              <p:cNvPr id="562" name="Google Shape;562;p11"/>
              <p:cNvSpPr/>
              <p:nvPr/>
            </p:nvSpPr>
            <p:spPr>
              <a:xfrm>
                <a:off x="0" y="0"/>
                <a:ext cx="2663118" cy="1558977"/>
              </a:xfrm>
              <a:custGeom>
                <a:avLst/>
                <a:gdLst/>
                <a:ahLst/>
                <a:cxnLst/>
                <a:rect l="l" t="t" r="r" b="b"/>
                <a:pathLst>
                  <a:path w="2663118" h="1558977" extrusionOk="0">
                    <a:moveTo>
                      <a:pt x="0" y="0"/>
                    </a:moveTo>
                    <a:lnTo>
                      <a:pt x="2663118" y="0"/>
                    </a:lnTo>
                    <a:lnTo>
                      <a:pt x="2663118" y="1558977"/>
                    </a:lnTo>
                    <a:lnTo>
                      <a:pt x="0" y="1558977"/>
                    </a:lnTo>
                    <a:close/>
                  </a:path>
                </a:pathLst>
              </a:custGeom>
              <a:solidFill>
                <a:srgbClr val="F9E9D0"/>
              </a:solidFill>
              <a:ln>
                <a:noFill/>
              </a:ln>
            </p:spPr>
          </p:sp>
          <p:sp>
            <p:nvSpPr>
              <p:cNvPr id="563" name="Google Shape;563;p11"/>
              <p:cNvSpPr txBox="1"/>
              <p:nvPr/>
            </p:nvSpPr>
            <p:spPr>
              <a:xfrm>
                <a:off x="0" y="-276225"/>
                <a:ext cx="2663118" cy="1835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93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4" name="Google Shape;564;p11"/>
          <p:cNvGrpSpPr/>
          <p:nvPr/>
        </p:nvGrpSpPr>
        <p:grpSpPr>
          <a:xfrm>
            <a:off x="9721756" y="1304421"/>
            <a:ext cx="2890029" cy="664815"/>
            <a:chOff x="35040" y="35040"/>
            <a:chExt cx="3853371" cy="886420"/>
          </a:xfrm>
        </p:grpSpPr>
        <p:grpSp>
          <p:nvGrpSpPr>
            <p:cNvPr id="565" name="Google Shape;565;p11"/>
            <p:cNvGrpSpPr/>
            <p:nvPr/>
          </p:nvGrpSpPr>
          <p:grpSpPr>
            <a:xfrm>
              <a:off x="35040" y="35040"/>
              <a:ext cx="700097" cy="883986"/>
              <a:chOff x="63500" y="63500"/>
              <a:chExt cx="1268730" cy="1601978"/>
            </a:xfrm>
          </p:grpSpPr>
          <p:sp>
            <p:nvSpPr>
              <p:cNvPr id="566" name="Google Shape;566;p11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1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1"/>
              <p:cNvSpPr/>
              <p:nvPr/>
            </p:nvSpPr>
            <p:spPr>
              <a:xfrm>
                <a:off x="203200" y="188087"/>
                <a:ext cx="988060" cy="988060"/>
              </a:xfrm>
              <a:custGeom>
                <a:avLst/>
                <a:gdLst/>
                <a:ahLst/>
                <a:cxnLst/>
                <a:rect l="l" t="t" r="r" b="b"/>
                <a:pathLst>
                  <a:path w="988060" h="988060" extrusionOk="0">
                    <a:moveTo>
                      <a:pt x="988060" y="494030"/>
                    </a:moveTo>
                    <a:cubicBezTo>
                      <a:pt x="988060" y="766826"/>
                      <a:pt x="766953" y="988060"/>
                      <a:pt x="494030" y="988060"/>
                    </a:cubicBezTo>
                    <a:cubicBezTo>
                      <a:pt x="221107" y="988060"/>
                      <a:pt x="0" y="766826"/>
                      <a:pt x="0" y="494030"/>
                    </a:cubicBezTo>
                    <a:cubicBezTo>
                      <a:pt x="0" y="221234"/>
                      <a:pt x="221107" y="0"/>
                      <a:pt x="494030" y="0"/>
                    </a:cubicBezTo>
                    <a:cubicBezTo>
                      <a:pt x="766953" y="0"/>
                      <a:pt x="988060" y="221234"/>
                      <a:pt x="988060" y="494030"/>
                    </a:cubicBezTo>
                  </a:path>
                </a:pathLst>
              </a:custGeom>
              <a:solidFill>
                <a:srgbClr val="F29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1"/>
              <p:cNvSpPr/>
              <p:nvPr/>
            </p:nvSpPr>
            <p:spPr>
              <a:xfrm>
                <a:off x="359664" y="354838"/>
                <a:ext cx="655447" cy="655574"/>
              </a:xfrm>
              <a:custGeom>
                <a:avLst/>
                <a:gdLst/>
                <a:ahLst/>
                <a:cxnLst/>
                <a:rect l="l" t="t" r="r" b="b"/>
                <a:pathLst>
                  <a:path w="655447" h="655574" extrusionOk="0">
                    <a:moveTo>
                      <a:pt x="600710" y="192532"/>
                    </a:moveTo>
                    <a:lnTo>
                      <a:pt x="600710" y="68326"/>
                    </a:lnTo>
                    <a:cubicBezTo>
                      <a:pt x="600710" y="30734"/>
                      <a:pt x="570103" y="0"/>
                      <a:pt x="532384" y="0"/>
                    </a:cubicBezTo>
                    <a:lnTo>
                      <a:pt x="122809" y="0"/>
                    </a:lnTo>
                    <a:cubicBezTo>
                      <a:pt x="85217" y="0"/>
                      <a:pt x="54610" y="30607"/>
                      <a:pt x="54610" y="68326"/>
                    </a:cubicBezTo>
                    <a:lnTo>
                      <a:pt x="54610" y="192532"/>
                    </a:lnTo>
                    <a:cubicBezTo>
                      <a:pt x="23495" y="198882"/>
                      <a:pt x="0" y="226441"/>
                      <a:pt x="0" y="259461"/>
                    </a:cubicBezTo>
                    <a:lnTo>
                      <a:pt x="0" y="286766"/>
                    </a:lnTo>
                    <a:cubicBezTo>
                      <a:pt x="0" y="309372"/>
                      <a:pt x="18415" y="327787"/>
                      <a:pt x="41021" y="327787"/>
                    </a:cubicBezTo>
                    <a:lnTo>
                      <a:pt x="54737" y="327787"/>
                    </a:lnTo>
                    <a:lnTo>
                      <a:pt x="54737" y="532511"/>
                    </a:lnTo>
                    <a:cubicBezTo>
                      <a:pt x="54737" y="565531"/>
                      <a:pt x="78232" y="593090"/>
                      <a:pt x="109347" y="599440"/>
                    </a:cubicBezTo>
                    <a:lnTo>
                      <a:pt x="109347" y="614426"/>
                    </a:lnTo>
                    <a:cubicBezTo>
                      <a:pt x="109347" y="637032"/>
                      <a:pt x="127762" y="655447"/>
                      <a:pt x="150368" y="655447"/>
                    </a:cubicBezTo>
                    <a:lnTo>
                      <a:pt x="204978" y="655447"/>
                    </a:lnTo>
                    <a:cubicBezTo>
                      <a:pt x="227584" y="655447"/>
                      <a:pt x="245999" y="637032"/>
                      <a:pt x="245999" y="614426"/>
                    </a:cubicBezTo>
                    <a:lnTo>
                      <a:pt x="245999" y="600837"/>
                    </a:lnTo>
                    <a:lnTo>
                      <a:pt x="409829" y="600837"/>
                    </a:lnTo>
                    <a:lnTo>
                      <a:pt x="409829" y="614553"/>
                    </a:lnTo>
                    <a:cubicBezTo>
                      <a:pt x="409829" y="637159"/>
                      <a:pt x="428244" y="655574"/>
                      <a:pt x="450723" y="655574"/>
                    </a:cubicBezTo>
                    <a:lnTo>
                      <a:pt x="505333" y="655574"/>
                    </a:lnTo>
                    <a:cubicBezTo>
                      <a:pt x="527939" y="655574"/>
                      <a:pt x="546354" y="637159"/>
                      <a:pt x="546354" y="614553"/>
                    </a:cubicBezTo>
                    <a:lnTo>
                      <a:pt x="546354" y="599440"/>
                    </a:lnTo>
                    <a:cubicBezTo>
                      <a:pt x="577469" y="593090"/>
                      <a:pt x="600964" y="565531"/>
                      <a:pt x="600964" y="532511"/>
                    </a:cubicBezTo>
                    <a:lnTo>
                      <a:pt x="600964" y="327787"/>
                    </a:lnTo>
                    <a:lnTo>
                      <a:pt x="614426" y="327787"/>
                    </a:lnTo>
                    <a:cubicBezTo>
                      <a:pt x="637032" y="327787"/>
                      <a:pt x="655447" y="309372"/>
                      <a:pt x="655447" y="286766"/>
                    </a:cubicBezTo>
                    <a:lnTo>
                      <a:pt x="655447" y="259461"/>
                    </a:lnTo>
                    <a:cubicBezTo>
                      <a:pt x="655447" y="226441"/>
                      <a:pt x="631952" y="198882"/>
                      <a:pt x="600837" y="192532"/>
                    </a:cubicBezTo>
                    <a:moveTo>
                      <a:pt x="177419" y="54610"/>
                    </a:moveTo>
                    <a:lnTo>
                      <a:pt x="477774" y="54610"/>
                    </a:lnTo>
                    <a:cubicBezTo>
                      <a:pt x="500380" y="54610"/>
                      <a:pt x="518795" y="73025"/>
                      <a:pt x="518795" y="95631"/>
                    </a:cubicBezTo>
                    <a:cubicBezTo>
                      <a:pt x="518795" y="118237"/>
                      <a:pt x="500380" y="136525"/>
                      <a:pt x="477774" y="136525"/>
                    </a:cubicBezTo>
                    <a:lnTo>
                      <a:pt x="177419" y="136525"/>
                    </a:lnTo>
                    <a:cubicBezTo>
                      <a:pt x="154813" y="136525"/>
                      <a:pt x="136398" y="118110"/>
                      <a:pt x="136398" y="95631"/>
                    </a:cubicBezTo>
                    <a:cubicBezTo>
                      <a:pt x="136398" y="73152"/>
                      <a:pt x="154813" y="54610"/>
                      <a:pt x="177419" y="54610"/>
                    </a:cubicBezTo>
                    <a:moveTo>
                      <a:pt x="136398" y="477901"/>
                    </a:moveTo>
                    <a:cubicBezTo>
                      <a:pt x="136398" y="455295"/>
                      <a:pt x="154813" y="436880"/>
                      <a:pt x="177419" y="436880"/>
                    </a:cubicBezTo>
                    <a:cubicBezTo>
                      <a:pt x="200025" y="436880"/>
                      <a:pt x="218440" y="455295"/>
                      <a:pt x="218440" y="477901"/>
                    </a:cubicBezTo>
                    <a:cubicBezTo>
                      <a:pt x="218440" y="500507"/>
                      <a:pt x="200025" y="518922"/>
                      <a:pt x="177419" y="518922"/>
                    </a:cubicBezTo>
                    <a:cubicBezTo>
                      <a:pt x="154813" y="518922"/>
                      <a:pt x="136398" y="500507"/>
                      <a:pt x="136398" y="477901"/>
                    </a:cubicBezTo>
                    <a:moveTo>
                      <a:pt x="436880" y="477901"/>
                    </a:moveTo>
                    <a:cubicBezTo>
                      <a:pt x="436880" y="455295"/>
                      <a:pt x="455295" y="436880"/>
                      <a:pt x="477901" y="436880"/>
                    </a:cubicBezTo>
                    <a:cubicBezTo>
                      <a:pt x="500507" y="436880"/>
                      <a:pt x="518922" y="455295"/>
                      <a:pt x="518922" y="477901"/>
                    </a:cubicBezTo>
                    <a:cubicBezTo>
                      <a:pt x="518922" y="500507"/>
                      <a:pt x="500507" y="518922"/>
                      <a:pt x="477901" y="518922"/>
                    </a:cubicBezTo>
                    <a:cubicBezTo>
                      <a:pt x="455295" y="518922"/>
                      <a:pt x="436880" y="500507"/>
                      <a:pt x="436880" y="477901"/>
                    </a:cubicBezTo>
                    <a:moveTo>
                      <a:pt x="505206" y="382270"/>
                    </a:moveTo>
                    <a:lnTo>
                      <a:pt x="150114" y="382270"/>
                    </a:lnTo>
                    <a:cubicBezTo>
                      <a:pt x="127508" y="382270"/>
                      <a:pt x="109093" y="363855"/>
                      <a:pt x="109093" y="341249"/>
                    </a:cubicBezTo>
                    <a:lnTo>
                      <a:pt x="109093" y="204851"/>
                    </a:lnTo>
                    <a:cubicBezTo>
                      <a:pt x="109093" y="182245"/>
                      <a:pt x="127508" y="163957"/>
                      <a:pt x="150114" y="163957"/>
                    </a:cubicBezTo>
                    <a:lnTo>
                      <a:pt x="505079" y="163957"/>
                    </a:lnTo>
                    <a:cubicBezTo>
                      <a:pt x="527685" y="163957"/>
                      <a:pt x="546100" y="182372"/>
                      <a:pt x="546100" y="204851"/>
                    </a:cubicBezTo>
                    <a:lnTo>
                      <a:pt x="546100" y="341376"/>
                    </a:lnTo>
                    <a:cubicBezTo>
                      <a:pt x="546100" y="363982"/>
                      <a:pt x="527685" y="382397"/>
                      <a:pt x="505079" y="38239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" name="Google Shape;570;p11"/>
            <p:cNvGrpSpPr/>
            <p:nvPr/>
          </p:nvGrpSpPr>
          <p:grpSpPr>
            <a:xfrm>
              <a:off x="912339" y="831128"/>
              <a:ext cx="1020709" cy="90331"/>
              <a:chOff x="63500" y="63500"/>
              <a:chExt cx="1849755" cy="163703"/>
            </a:xfrm>
          </p:grpSpPr>
          <p:sp>
            <p:nvSpPr>
              <p:cNvPr id="571" name="Google Shape;571;p11"/>
              <p:cNvSpPr/>
              <p:nvPr/>
            </p:nvSpPr>
            <p:spPr>
              <a:xfrm>
                <a:off x="6350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572" name="Google Shape;572;p11"/>
              <p:cNvSpPr/>
              <p:nvPr/>
            </p:nvSpPr>
            <p:spPr>
              <a:xfrm>
                <a:off x="258953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782" y="27686"/>
                    </a:lnTo>
                    <a:lnTo>
                      <a:pt x="33782" y="73660"/>
                    </a:lnTo>
                    <a:lnTo>
                      <a:pt x="54102" y="73660"/>
                    </a:lnTo>
                    <a:cubicBezTo>
                      <a:pt x="62230" y="73660"/>
                      <a:pt x="68961" y="71882"/>
                      <a:pt x="74295" y="68072"/>
                    </a:cubicBezTo>
                    <a:cubicBezTo>
                      <a:pt x="79629" y="64262"/>
                      <a:pt x="82169" y="58674"/>
                      <a:pt x="82169" y="51054"/>
                    </a:cubicBezTo>
                    <a:cubicBezTo>
                      <a:pt x="82169" y="42926"/>
                      <a:pt x="79629" y="36957"/>
                      <a:pt x="74676" y="33274"/>
                    </a:cubicBezTo>
                    <a:cubicBezTo>
                      <a:pt x="69723" y="29591"/>
                      <a:pt x="62611" y="27686"/>
                      <a:pt x="53594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1"/>
              <p:cNvSpPr/>
              <p:nvPr/>
            </p:nvSpPr>
            <p:spPr>
              <a:xfrm>
                <a:off x="434467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567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574" name="Google Shape;574;p11"/>
              <p:cNvSpPr/>
              <p:nvPr/>
            </p:nvSpPr>
            <p:spPr>
              <a:xfrm>
                <a:off x="647700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575" name="Google Shape;575;p11"/>
              <p:cNvSpPr/>
              <p:nvPr/>
            </p:nvSpPr>
            <p:spPr>
              <a:xfrm>
                <a:off x="853059" y="63500"/>
                <a:ext cx="110236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63449" extrusionOk="0">
                    <a:moveTo>
                      <a:pt x="0" y="43434"/>
                    </a:moveTo>
                    <a:cubicBezTo>
                      <a:pt x="254" y="30988"/>
                      <a:pt x="5080" y="20574"/>
                      <a:pt x="14859" y="12319"/>
                    </a:cubicBezTo>
                    <a:cubicBezTo>
                      <a:pt x="24638" y="4064"/>
                      <a:pt x="37973" y="0"/>
                      <a:pt x="55499" y="0"/>
                    </a:cubicBezTo>
                    <a:cubicBezTo>
                      <a:pt x="63246" y="0"/>
                      <a:pt x="71374" y="1270"/>
                      <a:pt x="79375" y="3556"/>
                    </a:cubicBezTo>
                    <a:cubicBezTo>
                      <a:pt x="87376" y="5842"/>
                      <a:pt x="94361" y="8763"/>
                      <a:pt x="100584" y="12192"/>
                    </a:cubicBezTo>
                    <a:lnTo>
                      <a:pt x="89662" y="37592"/>
                    </a:lnTo>
                    <a:cubicBezTo>
                      <a:pt x="83693" y="35179"/>
                      <a:pt x="78105" y="33020"/>
                      <a:pt x="72898" y="31369"/>
                    </a:cubicBezTo>
                    <a:cubicBezTo>
                      <a:pt x="67691" y="29718"/>
                      <a:pt x="62103" y="28829"/>
                      <a:pt x="55880" y="28829"/>
                    </a:cubicBezTo>
                    <a:cubicBezTo>
                      <a:pt x="49657" y="28829"/>
                      <a:pt x="44704" y="30099"/>
                      <a:pt x="40767" y="32512"/>
                    </a:cubicBezTo>
                    <a:cubicBezTo>
                      <a:pt x="36830" y="34925"/>
                      <a:pt x="34798" y="38481"/>
                      <a:pt x="34798" y="43180"/>
                    </a:cubicBezTo>
                    <a:cubicBezTo>
                      <a:pt x="34798" y="48006"/>
                      <a:pt x="37465" y="52070"/>
                      <a:pt x="42672" y="55372"/>
                    </a:cubicBezTo>
                    <a:cubicBezTo>
                      <a:pt x="47879" y="58674"/>
                      <a:pt x="54483" y="62611"/>
                      <a:pt x="62611" y="66675"/>
                    </a:cubicBezTo>
                    <a:cubicBezTo>
                      <a:pt x="73914" y="72390"/>
                      <a:pt x="84582" y="79248"/>
                      <a:pt x="94869" y="87376"/>
                    </a:cubicBezTo>
                    <a:cubicBezTo>
                      <a:pt x="105156" y="95504"/>
                      <a:pt x="110236" y="106045"/>
                      <a:pt x="110236" y="119380"/>
                    </a:cubicBezTo>
                    <a:cubicBezTo>
                      <a:pt x="110236" y="131953"/>
                      <a:pt x="105029" y="142494"/>
                      <a:pt x="94488" y="150876"/>
                    </a:cubicBezTo>
                    <a:cubicBezTo>
                      <a:pt x="83947" y="159258"/>
                      <a:pt x="69215" y="163449"/>
                      <a:pt x="50165" y="163449"/>
                    </a:cubicBezTo>
                    <a:cubicBezTo>
                      <a:pt x="43053" y="163449"/>
                      <a:pt x="34417" y="162179"/>
                      <a:pt x="24130" y="159512"/>
                    </a:cubicBezTo>
                    <a:cubicBezTo>
                      <a:pt x="13843" y="156845"/>
                      <a:pt x="6477" y="153797"/>
                      <a:pt x="2159" y="150368"/>
                    </a:cubicBezTo>
                    <a:lnTo>
                      <a:pt x="11176" y="123571"/>
                    </a:lnTo>
                    <a:cubicBezTo>
                      <a:pt x="15621" y="126111"/>
                      <a:pt x="21590" y="128524"/>
                      <a:pt x="28956" y="130810"/>
                    </a:cubicBezTo>
                    <a:cubicBezTo>
                      <a:pt x="36322" y="133096"/>
                      <a:pt x="43180" y="134366"/>
                      <a:pt x="49530" y="134366"/>
                    </a:cubicBezTo>
                    <a:cubicBezTo>
                      <a:pt x="58039" y="134366"/>
                      <a:pt x="64389" y="132969"/>
                      <a:pt x="68580" y="130048"/>
                    </a:cubicBezTo>
                    <a:cubicBezTo>
                      <a:pt x="72771" y="127127"/>
                      <a:pt x="75057" y="123444"/>
                      <a:pt x="75057" y="118872"/>
                    </a:cubicBezTo>
                    <a:cubicBezTo>
                      <a:pt x="75057" y="114427"/>
                      <a:pt x="72009" y="110236"/>
                      <a:pt x="66294" y="106426"/>
                    </a:cubicBezTo>
                    <a:cubicBezTo>
                      <a:pt x="60579" y="102616"/>
                      <a:pt x="53975" y="98933"/>
                      <a:pt x="46863" y="95631"/>
                    </a:cubicBezTo>
                    <a:cubicBezTo>
                      <a:pt x="35941" y="90043"/>
                      <a:pt x="25400" y="83312"/>
                      <a:pt x="15240" y="75438"/>
                    </a:cubicBezTo>
                    <a:cubicBezTo>
                      <a:pt x="5080" y="67564"/>
                      <a:pt x="0" y="56896"/>
                      <a:pt x="0" y="43434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1"/>
              <p:cNvSpPr/>
              <p:nvPr/>
            </p:nvSpPr>
            <p:spPr>
              <a:xfrm>
                <a:off x="1031621" y="66929"/>
                <a:ext cx="117856" cy="157226"/>
              </a:xfrm>
              <a:custGeom>
                <a:avLst/>
                <a:gdLst/>
                <a:ahLst/>
                <a:cxnLst/>
                <a:rect l="l" t="t" r="r" b="b"/>
                <a:pathLst>
                  <a:path w="117856" h="157226" extrusionOk="0">
                    <a:moveTo>
                      <a:pt x="53848" y="27686"/>
                    </a:moveTo>
                    <a:lnTo>
                      <a:pt x="33909" y="27686"/>
                    </a:lnTo>
                    <a:lnTo>
                      <a:pt x="33909" y="77851"/>
                    </a:lnTo>
                    <a:lnTo>
                      <a:pt x="54229" y="77851"/>
                    </a:lnTo>
                    <a:cubicBezTo>
                      <a:pt x="62484" y="77851"/>
                      <a:pt x="69088" y="75819"/>
                      <a:pt x="74041" y="71628"/>
                    </a:cubicBezTo>
                    <a:cubicBezTo>
                      <a:pt x="78994" y="67437"/>
                      <a:pt x="81915" y="61468"/>
                      <a:pt x="82296" y="53594"/>
                    </a:cubicBezTo>
                    <a:cubicBezTo>
                      <a:pt x="82296" y="44577"/>
                      <a:pt x="79883" y="38100"/>
                      <a:pt x="74803" y="33909"/>
                    </a:cubicBezTo>
                    <a:cubicBezTo>
                      <a:pt x="69723" y="29718"/>
                      <a:pt x="62738" y="27686"/>
                      <a:pt x="53975" y="27686"/>
                    </a:cubicBezTo>
                    <a:moveTo>
                      <a:pt x="0" y="157099"/>
                    </a:move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191"/>
                      <a:pt x="99314" y="12446"/>
                    </a:cubicBezTo>
                    <a:cubicBezTo>
                      <a:pt x="111760" y="20701"/>
                      <a:pt x="117856" y="34036"/>
                      <a:pt x="117856" y="52451"/>
                    </a:cubicBezTo>
                    <a:cubicBezTo>
                      <a:pt x="117856" y="70612"/>
                      <a:pt x="111252" y="83947"/>
                      <a:pt x="98044" y="92583"/>
                    </a:cubicBezTo>
                    <a:cubicBezTo>
                      <a:pt x="84836" y="101219"/>
                      <a:pt x="69850" y="105410"/>
                      <a:pt x="53086" y="105410"/>
                    </a:cubicBezTo>
                    <a:lnTo>
                      <a:pt x="33909" y="105410"/>
                    </a:lnTo>
                    <a:lnTo>
                      <a:pt x="33909" y="157226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>
                <a:off x="1211453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>
                <a:off x="1430909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961" y="71882"/>
                      <a:pt x="74168" y="68072"/>
                    </a:cubicBezTo>
                    <a:cubicBezTo>
                      <a:pt x="79375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422" y="33274"/>
                    </a:cubicBezTo>
                    <a:cubicBezTo>
                      <a:pt x="69342" y="29591"/>
                      <a:pt x="62357" y="27686"/>
                      <a:pt x="53340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136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>
                <a:off x="1606423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580" name="Google Shape;580;p11"/>
              <p:cNvSpPr/>
              <p:nvPr/>
            </p:nvSpPr>
            <p:spPr>
              <a:xfrm>
                <a:off x="1801749" y="66929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" name="Google Shape;581;p11"/>
            <p:cNvGrpSpPr/>
            <p:nvPr/>
          </p:nvGrpSpPr>
          <p:grpSpPr>
            <a:xfrm>
              <a:off x="2020307" y="831128"/>
              <a:ext cx="631625" cy="90331"/>
              <a:chOff x="63500" y="63500"/>
              <a:chExt cx="1144651" cy="163703"/>
            </a:xfrm>
          </p:grpSpPr>
          <p:sp>
            <p:nvSpPr>
              <p:cNvPr id="582" name="Google Shape;582;p11"/>
              <p:cNvSpPr/>
              <p:nvPr/>
            </p:nvSpPr>
            <p:spPr>
              <a:xfrm>
                <a:off x="63500" y="66929"/>
                <a:ext cx="132207" cy="159639"/>
              </a:xfrm>
              <a:custGeom>
                <a:avLst/>
                <a:gdLst/>
                <a:ahLst/>
                <a:cxnLst/>
                <a:rect l="l" t="t" r="r" b="b"/>
                <a:pathLst>
                  <a:path w="132207" h="159639" extrusionOk="0">
                    <a:moveTo>
                      <a:pt x="33909" y="0"/>
                    </a:moveTo>
                    <a:lnTo>
                      <a:pt x="33909" y="97028"/>
                    </a:lnTo>
                    <a:cubicBezTo>
                      <a:pt x="33909" y="109093"/>
                      <a:pt x="36830" y="117856"/>
                      <a:pt x="42926" y="123444"/>
                    </a:cubicBezTo>
                    <a:cubicBezTo>
                      <a:pt x="49022" y="129032"/>
                      <a:pt x="56642" y="131826"/>
                      <a:pt x="66040" y="131826"/>
                    </a:cubicBezTo>
                    <a:cubicBezTo>
                      <a:pt x="75692" y="131826"/>
                      <a:pt x="83566" y="128905"/>
                      <a:pt x="89408" y="123190"/>
                    </a:cubicBezTo>
                    <a:cubicBezTo>
                      <a:pt x="95250" y="117475"/>
                      <a:pt x="98298" y="108585"/>
                      <a:pt x="98298" y="96901"/>
                    </a:cubicBezTo>
                    <a:lnTo>
                      <a:pt x="98298" y="0"/>
                    </a:lnTo>
                    <a:lnTo>
                      <a:pt x="132207" y="0"/>
                    </a:lnTo>
                    <a:lnTo>
                      <a:pt x="132207" y="99060"/>
                    </a:lnTo>
                    <a:cubicBezTo>
                      <a:pt x="132207" y="117094"/>
                      <a:pt x="126238" y="131699"/>
                      <a:pt x="114300" y="142875"/>
                    </a:cubicBezTo>
                    <a:cubicBezTo>
                      <a:pt x="102362" y="154051"/>
                      <a:pt x="86106" y="159639"/>
                      <a:pt x="66040" y="159639"/>
                    </a:cubicBezTo>
                    <a:cubicBezTo>
                      <a:pt x="45974" y="159639"/>
                      <a:pt x="29972" y="154051"/>
                      <a:pt x="17907" y="143129"/>
                    </a:cubicBezTo>
                    <a:cubicBezTo>
                      <a:pt x="5842" y="132207"/>
                      <a:pt x="0" y="117475"/>
                      <a:pt x="0" y="990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>
                <a:off x="27279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>
                <a:off x="464947" y="66929"/>
                <a:ext cx="12166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1666" h="157099" extrusionOk="0">
                    <a:moveTo>
                      <a:pt x="62865" y="89916"/>
                    </a:moveTo>
                    <a:lnTo>
                      <a:pt x="33782" y="89916"/>
                    </a:lnTo>
                    <a:lnTo>
                      <a:pt x="33782" y="129921"/>
                    </a:lnTo>
                    <a:lnTo>
                      <a:pt x="61468" y="129921"/>
                    </a:lnTo>
                    <a:cubicBezTo>
                      <a:pt x="68961" y="129921"/>
                      <a:pt x="75184" y="128270"/>
                      <a:pt x="79756" y="124968"/>
                    </a:cubicBezTo>
                    <a:cubicBezTo>
                      <a:pt x="84328" y="121666"/>
                      <a:pt x="86741" y="116967"/>
                      <a:pt x="86741" y="110744"/>
                    </a:cubicBezTo>
                    <a:cubicBezTo>
                      <a:pt x="86741" y="104140"/>
                      <a:pt x="84455" y="99060"/>
                      <a:pt x="80264" y="95377"/>
                    </a:cubicBezTo>
                    <a:cubicBezTo>
                      <a:pt x="76073" y="91694"/>
                      <a:pt x="70231" y="89916"/>
                      <a:pt x="62865" y="89916"/>
                    </a:cubicBezTo>
                    <a:moveTo>
                      <a:pt x="53213" y="27813"/>
                    </a:moveTo>
                    <a:lnTo>
                      <a:pt x="33782" y="27813"/>
                    </a:lnTo>
                    <a:lnTo>
                      <a:pt x="33782" y="62611"/>
                    </a:lnTo>
                    <a:lnTo>
                      <a:pt x="54102" y="62611"/>
                    </a:lnTo>
                    <a:cubicBezTo>
                      <a:pt x="61214" y="62611"/>
                      <a:pt x="66802" y="61214"/>
                      <a:pt x="70866" y="58293"/>
                    </a:cubicBezTo>
                    <a:cubicBezTo>
                      <a:pt x="74930" y="55372"/>
                      <a:pt x="76962" y="51181"/>
                      <a:pt x="76962" y="45466"/>
                    </a:cubicBezTo>
                    <a:cubicBezTo>
                      <a:pt x="76962" y="38862"/>
                      <a:pt x="74930" y="34290"/>
                      <a:pt x="70612" y="31623"/>
                    </a:cubicBezTo>
                    <a:cubicBezTo>
                      <a:pt x="66294" y="28956"/>
                      <a:pt x="60579" y="27686"/>
                      <a:pt x="53213" y="27686"/>
                    </a:cubicBezTo>
                    <a:moveTo>
                      <a:pt x="112522" y="44831"/>
                    </a:moveTo>
                    <a:cubicBezTo>
                      <a:pt x="112395" y="50546"/>
                      <a:pt x="110998" y="55753"/>
                      <a:pt x="108458" y="60452"/>
                    </a:cubicBezTo>
                    <a:cubicBezTo>
                      <a:pt x="105918" y="65151"/>
                      <a:pt x="102616" y="69215"/>
                      <a:pt x="98552" y="72517"/>
                    </a:cubicBezTo>
                    <a:cubicBezTo>
                      <a:pt x="105410" y="76454"/>
                      <a:pt x="110998" y="81534"/>
                      <a:pt x="115189" y="87884"/>
                    </a:cubicBezTo>
                    <a:cubicBezTo>
                      <a:pt x="119380" y="94234"/>
                      <a:pt x="121666" y="101981"/>
                      <a:pt x="121666" y="110871"/>
                    </a:cubicBezTo>
                    <a:cubicBezTo>
                      <a:pt x="121666" y="126365"/>
                      <a:pt x="116078" y="138049"/>
                      <a:pt x="104775" y="145669"/>
                    </a:cubicBezTo>
                    <a:cubicBezTo>
                      <a:pt x="93472" y="153289"/>
                      <a:pt x="79502" y="157099"/>
                      <a:pt x="62738" y="157099"/>
                    </a:cubicBezTo>
                    <a:lnTo>
                      <a:pt x="0" y="157099"/>
                    </a:lnTo>
                    <a:lnTo>
                      <a:pt x="0" y="0"/>
                    </a:lnTo>
                    <a:lnTo>
                      <a:pt x="56642" y="0"/>
                    </a:lnTo>
                    <a:cubicBezTo>
                      <a:pt x="72644" y="0"/>
                      <a:pt x="85979" y="3556"/>
                      <a:pt x="96647" y="10414"/>
                    </a:cubicBezTo>
                    <a:cubicBezTo>
                      <a:pt x="107315" y="17272"/>
                      <a:pt x="112522" y="28829"/>
                      <a:pt x="112522" y="4483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1"/>
              <p:cNvSpPr/>
              <p:nvPr/>
            </p:nvSpPr>
            <p:spPr>
              <a:xfrm>
                <a:off x="63982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615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586" name="Google Shape;586;p11"/>
              <p:cNvSpPr/>
              <p:nvPr/>
            </p:nvSpPr>
            <p:spPr>
              <a:xfrm>
                <a:off x="853059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587" name="Google Shape;587;p11"/>
              <p:cNvSpPr/>
              <p:nvPr/>
            </p:nvSpPr>
            <p:spPr>
              <a:xfrm>
                <a:off x="1060577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279" y="135382"/>
                    </a:moveTo>
                    <a:cubicBezTo>
                      <a:pt x="85344" y="135382"/>
                      <a:pt x="94742" y="130937"/>
                      <a:pt x="101727" y="121920"/>
                    </a:cubicBezTo>
                    <a:cubicBezTo>
                      <a:pt x="108712" y="112903"/>
                      <a:pt x="112268" y="99314"/>
                      <a:pt x="112268" y="81026"/>
                    </a:cubicBezTo>
                    <a:cubicBezTo>
                      <a:pt x="112268" y="65786"/>
                      <a:pt x="109220" y="53213"/>
                      <a:pt x="103124" y="43434"/>
                    </a:cubicBezTo>
                    <a:cubicBezTo>
                      <a:pt x="97028" y="33655"/>
                      <a:pt x="87249" y="28702"/>
                      <a:pt x="73914" y="28702"/>
                    </a:cubicBezTo>
                    <a:cubicBezTo>
                      <a:pt x="62357" y="28702"/>
                      <a:pt x="53086" y="33528"/>
                      <a:pt x="45847" y="43180"/>
                    </a:cubicBezTo>
                    <a:cubicBezTo>
                      <a:pt x="38608" y="52832"/>
                      <a:pt x="35179" y="65913"/>
                      <a:pt x="35179" y="82423"/>
                    </a:cubicBezTo>
                    <a:cubicBezTo>
                      <a:pt x="35179" y="97790"/>
                      <a:pt x="38100" y="110490"/>
                      <a:pt x="44323" y="120396"/>
                    </a:cubicBezTo>
                    <a:cubicBezTo>
                      <a:pt x="50546" y="130302"/>
                      <a:pt x="60071" y="135382"/>
                      <a:pt x="73279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0970" y="125222"/>
                      <a:pt x="128016" y="140589"/>
                    </a:cubicBezTo>
                    <a:cubicBezTo>
                      <a:pt x="115062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8" name="Google Shape;588;p11"/>
            <p:cNvGrpSpPr/>
            <p:nvPr/>
          </p:nvGrpSpPr>
          <p:grpSpPr>
            <a:xfrm>
              <a:off x="2743910" y="833021"/>
              <a:ext cx="174776" cy="86690"/>
              <a:chOff x="63500" y="63500"/>
              <a:chExt cx="316738" cy="157099"/>
            </a:xfrm>
          </p:grpSpPr>
          <p:sp>
            <p:nvSpPr>
              <p:cNvPr id="589" name="Google Shape;589;p11"/>
              <p:cNvSpPr/>
              <p:nvPr/>
            </p:nvSpPr>
            <p:spPr>
              <a:xfrm>
                <a:off x="63500" y="63500"/>
                <a:ext cx="13398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985" h="157099" extrusionOk="0">
                    <a:moveTo>
                      <a:pt x="61214" y="27940"/>
                    </a:moveTo>
                    <a:lnTo>
                      <a:pt x="33782" y="27940"/>
                    </a:lnTo>
                    <a:lnTo>
                      <a:pt x="33782" y="129413"/>
                    </a:lnTo>
                    <a:lnTo>
                      <a:pt x="59690" y="129413"/>
                    </a:lnTo>
                    <a:cubicBezTo>
                      <a:pt x="71374" y="129413"/>
                      <a:pt x="80772" y="125349"/>
                      <a:pt x="88011" y="117348"/>
                    </a:cubicBezTo>
                    <a:cubicBezTo>
                      <a:pt x="95250" y="109347"/>
                      <a:pt x="98933" y="96012"/>
                      <a:pt x="98933" y="77724"/>
                    </a:cubicBezTo>
                    <a:cubicBezTo>
                      <a:pt x="98933" y="62484"/>
                      <a:pt x="95885" y="50419"/>
                      <a:pt x="89662" y="41529"/>
                    </a:cubicBezTo>
                    <a:cubicBezTo>
                      <a:pt x="83439" y="32639"/>
                      <a:pt x="74041" y="27940"/>
                      <a:pt x="61214" y="27940"/>
                    </a:cubicBezTo>
                    <a:moveTo>
                      <a:pt x="607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60706" y="0"/>
                    </a:lnTo>
                    <a:cubicBezTo>
                      <a:pt x="85217" y="0"/>
                      <a:pt x="103505" y="7239"/>
                      <a:pt x="115697" y="21844"/>
                    </a:cubicBezTo>
                    <a:cubicBezTo>
                      <a:pt x="127889" y="36449"/>
                      <a:pt x="133985" y="54991"/>
                      <a:pt x="133985" y="77597"/>
                    </a:cubicBezTo>
                    <a:cubicBezTo>
                      <a:pt x="133985" y="101981"/>
                      <a:pt x="127508" y="121285"/>
                      <a:pt x="114300" y="135636"/>
                    </a:cubicBezTo>
                    <a:cubicBezTo>
                      <a:pt x="101092" y="149987"/>
                      <a:pt x="83312" y="157099"/>
                      <a:pt x="60706" y="157099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268732" y="63500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790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" name="Google Shape;591;p11"/>
            <p:cNvGrpSpPr/>
            <p:nvPr/>
          </p:nvGrpSpPr>
          <p:grpSpPr>
            <a:xfrm>
              <a:off x="923645" y="47633"/>
              <a:ext cx="2957564" cy="618660"/>
              <a:chOff x="63500" y="63500"/>
              <a:chExt cx="5359781" cy="1121156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63500" y="88773"/>
                <a:ext cx="786257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86257" h="1073785" extrusionOk="0">
                    <a:moveTo>
                      <a:pt x="0" y="1073785"/>
                    </a:moveTo>
                    <a:lnTo>
                      <a:pt x="0" y="0"/>
                    </a:lnTo>
                    <a:lnTo>
                      <a:pt x="712089" y="0"/>
                    </a:lnTo>
                    <a:lnTo>
                      <a:pt x="739013" y="225806"/>
                    </a:lnTo>
                    <a:lnTo>
                      <a:pt x="287401" y="225806"/>
                    </a:lnTo>
                    <a:lnTo>
                      <a:pt x="287401" y="421640"/>
                    </a:lnTo>
                    <a:lnTo>
                      <a:pt x="617347" y="421640"/>
                    </a:lnTo>
                    <a:lnTo>
                      <a:pt x="644144" y="647446"/>
                    </a:lnTo>
                    <a:lnTo>
                      <a:pt x="287401" y="647446"/>
                    </a:lnTo>
                    <a:lnTo>
                      <a:pt x="287401" y="847979"/>
                    </a:lnTo>
                    <a:lnTo>
                      <a:pt x="759460" y="847979"/>
                    </a:lnTo>
                    <a:lnTo>
                      <a:pt x="786257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593" name="Google Shape;593;p11"/>
              <p:cNvSpPr/>
              <p:nvPr/>
            </p:nvSpPr>
            <p:spPr>
              <a:xfrm>
                <a:off x="897255" y="88773"/>
                <a:ext cx="94576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945769" h="1073785" extrusionOk="0">
                    <a:moveTo>
                      <a:pt x="315722" y="1073785"/>
                    </a:moveTo>
                    <a:lnTo>
                      <a:pt x="315722" y="225806"/>
                    </a:lnTo>
                    <a:lnTo>
                      <a:pt x="0" y="225806"/>
                    </a:lnTo>
                    <a:lnTo>
                      <a:pt x="0" y="0"/>
                    </a:lnTo>
                    <a:lnTo>
                      <a:pt x="918972" y="0"/>
                    </a:lnTo>
                    <a:lnTo>
                      <a:pt x="945769" y="225806"/>
                    </a:lnTo>
                    <a:lnTo>
                      <a:pt x="603123" y="225806"/>
                    </a:lnTo>
                    <a:lnTo>
                      <a:pt x="603123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594" name="Google Shape;594;p11"/>
              <p:cNvSpPr/>
              <p:nvPr/>
            </p:nvSpPr>
            <p:spPr>
              <a:xfrm>
                <a:off x="1921891" y="88773"/>
                <a:ext cx="963295" cy="1095883"/>
              </a:xfrm>
              <a:custGeom>
                <a:avLst/>
                <a:gdLst/>
                <a:ahLst/>
                <a:cxnLst/>
                <a:rect l="l" t="t" r="r" b="b"/>
                <a:pathLst>
                  <a:path w="963295" h="1095883" extrusionOk="0">
                    <a:moveTo>
                      <a:pt x="675894" y="648970"/>
                    </a:moveTo>
                    <a:lnTo>
                      <a:pt x="675894" y="0"/>
                    </a:lnTo>
                    <a:lnTo>
                      <a:pt x="963295" y="0"/>
                    </a:lnTo>
                    <a:lnTo>
                      <a:pt x="963295" y="663194"/>
                    </a:lnTo>
                    <a:cubicBezTo>
                      <a:pt x="963295" y="803148"/>
                      <a:pt x="918845" y="910336"/>
                      <a:pt x="829818" y="984504"/>
                    </a:cubicBezTo>
                    <a:cubicBezTo>
                      <a:pt x="740791" y="1058672"/>
                      <a:pt x="624840" y="1095883"/>
                      <a:pt x="481711" y="1095883"/>
                    </a:cubicBezTo>
                    <a:cubicBezTo>
                      <a:pt x="338582" y="1095883"/>
                      <a:pt x="222504" y="1058799"/>
                      <a:pt x="133477" y="984504"/>
                    </a:cubicBezTo>
                    <a:cubicBezTo>
                      <a:pt x="44450" y="910209"/>
                      <a:pt x="0" y="803148"/>
                      <a:pt x="0" y="663194"/>
                    </a:cubicBezTo>
                    <a:lnTo>
                      <a:pt x="0" y="0"/>
                    </a:lnTo>
                    <a:lnTo>
                      <a:pt x="287401" y="0"/>
                    </a:lnTo>
                    <a:lnTo>
                      <a:pt x="287401" y="648970"/>
                    </a:lnTo>
                    <a:cubicBezTo>
                      <a:pt x="287401" y="716280"/>
                      <a:pt x="305562" y="767715"/>
                      <a:pt x="341884" y="802894"/>
                    </a:cubicBezTo>
                    <a:cubicBezTo>
                      <a:pt x="378206" y="838073"/>
                      <a:pt x="424815" y="855726"/>
                      <a:pt x="481711" y="855726"/>
                    </a:cubicBezTo>
                    <a:cubicBezTo>
                      <a:pt x="538607" y="855726"/>
                      <a:pt x="585216" y="838073"/>
                      <a:pt x="621411" y="802894"/>
                    </a:cubicBezTo>
                    <a:cubicBezTo>
                      <a:pt x="657606" y="767715"/>
                      <a:pt x="675894" y="716280"/>
                      <a:pt x="675894" y="64897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>
                <a:off x="3002788" y="88773"/>
                <a:ext cx="60159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601599" h="1073785" extrusionOk="0">
                    <a:moveTo>
                      <a:pt x="456311" y="592074"/>
                    </a:moveTo>
                    <a:lnTo>
                      <a:pt x="151638" y="592074"/>
                    </a:lnTo>
                    <a:lnTo>
                      <a:pt x="151638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579501" y="0"/>
                    </a:lnTo>
                    <a:lnTo>
                      <a:pt x="601599" y="116840"/>
                    </a:lnTo>
                    <a:lnTo>
                      <a:pt x="151638" y="116840"/>
                    </a:lnTo>
                    <a:lnTo>
                      <a:pt x="151638" y="476885"/>
                    </a:lnTo>
                    <a:lnTo>
                      <a:pt x="437388" y="4768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596" name="Google Shape;596;p11"/>
              <p:cNvSpPr/>
              <p:nvPr/>
            </p:nvSpPr>
            <p:spPr>
              <a:xfrm>
                <a:off x="3574288" y="63500"/>
                <a:ext cx="961771" cy="1121029"/>
              </a:xfrm>
              <a:custGeom>
                <a:avLst/>
                <a:gdLst/>
                <a:ahLst/>
                <a:cxnLst/>
                <a:rect l="l" t="t" r="r" b="b"/>
                <a:pathLst>
                  <a:path w="961771" h="1121029" extrusionOk="0">
                    <a:moveTo>
                      <a:pt x="157988" y="565277"/>
                    </a:moveTo>
                    <a:cubicBezTo>
                      <a:pt x="157988" y="685292"/>
                      <a:pt x="183515" y="786384"/>
                      <a:pt x="234569" y="868426"/>
                    </a:cubicBezTo>
                    <a:cubicBezTo>
                      <a:pt x="285623" y="950468"/>
                      <a:pt x="365887" y="991616"/>
                      <a:pt x="475361" y="991616"/>
                    </a:cubicBezTo>
                    <a:cubicBezTo>
                      <a:pt x="575437" y="991616"/>
                      <a:pt x="654558" y="953135"/>
                      <a:pt x="712978" y="876427"/>
                    </a:cubicBezTo>
                    <a:cubicBezTo>
                      <a:pt x="771398" y="799719"/>
                      <a:pt x="800608" y="692785"/>
                      <a:pt x="800608" y="555879"/>
                    </a:cubicBezTo>
                    <a:cubicBezTo>
                      <a:pt x="800608" y="436880"/>
                      <a:pt x="775335" y="336423"/>
                      <a:pt x="724789" y="254254"/>
                    </a:cubicBezTo>
                    <a:cubicBezTo>
                      <a:pt x="674243" y="172085"/>
                      <a:pt x="594233" y="131064"/>
                      <a:pt x="484759" y="131064"/>
                    </a:cubicBezTo>
                    <a:cubicBezTo>
                      <a:pt x="386842" y="131064"/>
                      <a:pt x="307975" y="171323"/>
                      <a:pt x="247904" y="251841"/>
                    </a:cubicBezTo>
                    <a:cubicBezTo>
                      <a:pt x="187833" y="332359"/>
                      <a:pt x="157861" y="436880"/>
                      <a:pt x="157861" y="565277"/>
                    </a:cubicBezTo>
                    <a:moveTo>
                      <a:pt x="0" y="566801"/>
                    </a:moveTo>
                    <a:cubicBezTo>
                      <a:pt x="0" y="405765"/>
                      <a:pt x="41275" y="271780"/>
                      <a:pt x="123952" y="164973"/>
                    </a:cubicBezTo>
                    <a:cubicBezTo>
                      <a:pt x="206629" y="58166"/>
                      <a:pt x="325882" y="3175"/>
                      <a:pt x="481711" y="0"/>
                    </a:cubicBezTo>
                    <a:cubicBezTo>
                      <a:pt x="648081" y="0"/>
                      <a:pt x="769620" y="54991"/>
                      <a:pt x="846455" y="164973"/>
                    </a:cubicBezTo>
                    <a:cubicBezTo>
                      <a:pt x="923290" y="274955"/>
                      <a:pt x="961771" y="405257"/>
                      <a:pt x="961771" y="555752"/>
                    </a:cubicBezTo>
                    <a:cubicBezTo>
                      <a:pt x="961771" y="712597"/>
                      <a:pt x="920115" y="845566"/>
                      <a:pt x="837057" y="954405"/>
                    </a:cubicBezTo>
                    <a:cubicBezTo>
                      <a:pt x="753999" y="1063244"/>
                      <a:pt x="633857" y="1118870"/>
                      <a:pt x="477012" y="1121029"/>
                    </a:cubicBezTo>
                    <a:cubicBezTo>
                      <a:pt x="311784" y="1121029"/>
                      <a:pt x="191008" y="1066292"/>
                      <a:pt x="114554" y="956818"/>
                    </a:cubicBezTo>
                    <a:cubicBezTo>
                      <a:pt x="38099" y="847344"/>
                      <a:pt x="126" y="717423"/>
                      <a:pt x="126" y="56680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>
                <a:off x="4627626" y="88773"/>
                <a:ext cx="795655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95655" h="1073785" extrusionOk="0">
                    <a:moveTo>
                      <a:pt x="306324" y="127889"/>
                    </a:moveTo>
                    <a:lnTo>
                      <a:pt x="151511" y="127889"/>
                    </a:lnTo>
                    <a:lnTo>
                      <a:pt x="151511" y="521081"/>
                    </a:lnTo>
                    <a:lnTo>
                      <a:pt x="298323" y="521081"/>
                    </a:lnTo>
                    <a:cubicBezTo>
                      <a:pt x="368808" y="521081"/>
                      <a:pt x="429133" y="506603"/>
                      <a:pt x="479171" y="477647"/>
                    </a:cubicBezTo>
                    <a:cubicBezTo>
                      <a:pt x="529209" y="448691"/>
                      <a:pt x="554736" y="397891"/>
                      <a:pt x="555752" y="325247"/>
                    </a:cubicBezTo>
                    <a:cubicBezTo>
                      <a:pt x="555752" y="249428"/>
                      <a:pt x="532892" y="197612"/>
                      <a:pt x="487045" y="169672"/>
                    </a:cubicBezTo>
                    <a:cubicBezTo>
                      <a:pt x="441198" y="141732"/>
                      <a:pt x="381000" y="127889"/>
                      <a:pt x="306197" y="127889"/>
                    </a:cubicBezTo>
                    <a:moveTo>
                      <a:pt x="631444" y="1073658"/>
                    </a:moveTo>
                    <a:lnTo>
                      <a:pt x="391414" y="639445"/>
                    </a:lnTo>
                    <a:cubicBezTo>
                      <a:pt x="374523" y="640461"/>
                      <a:pt x="358013" y="641604"/>
                      <a:pt x="341630" y="642620"/>
                    </a:cubicBezTo>
                    <a:cubicBezTo>
                      <a:pt x="325246" y="643636"/>
                      <a:pt x="308737" y="644144"/>
                      <a:pt x="291973" y="644144"/>
                    </a:cubicBezTo>
                    <a:lnTo>
                      <a:pt x="151511" y="644144"/>
                    </a:lnTo>
                    <a:lnTo>
                      <a:pt x="151511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307848" y="0"/>
                    </a:lnTo>
                    <a:cubicBezTo>
                      <a:pt x="421513" y="0"/>
                      <a:pt x="517652" y="25019"/>
                      <a:pt x="596011" y="74930"/>
                    </a:cubicBezTo>
                    <a:cubicBezTo>
                      <a:pt x="674370" y="124841"/>
                      <a:pt x="713613" y="206248"/>
                      <a:pt x="713613" y="318897"/>
                    </a:cubicBezTo>
                    <a:cubicBezTo>
                      <a:pt x="712597" y="389509"/>
                      <a:pt x="694690" y="448183"/>
                      <a:pt x="659892" y="495046"/>
                    </a:cubicBezTo>
                    <a:cubicBezTo>
                      <a:pt x="625094" y="541909"/>
                      <a:pt x="580390" y="576961"/>
                      <a:pt x="525653" y="600075"/>
                    </a:cubicBezTo>
                    <a:lnTo>
                      <a:pt x="795655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8" name="Google Shape;598;p11"/>
            <p:cNvGrpSpPr/>
            <p:nvPr/>
          </p:nvGrpSpPr>
          <p:grpSpPr>
            <a:xfrm>
              <a:off x="3006741" y="831128"/>
              <a:ext cx="881671" cy="90331"/>
              <a:chOff x="63500" y="63500"/>
              <a:chExt cx="1597787" cy="163703"/>
            </a:xfrm>
          </p:grpSpPr>
          <p:sp>
            <p:nvSpPr>
              <p:cNvPr id="599" name="Google Shape;599;p11"/>
              <p:cNvSpPr/>
              <p:nvPr/>
            </p:nvSpPr>
            <p:spPr>
              <a:xfrm>
                <a:off x="63500" y="66929"/>
                <a:ext cx="974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97409" h="157099" extrusionOk="0">
                    <a:moveTo>
                      <a:pt x="80899" y="93091"/>
                    </a:moveTo>
                    <a:lnTo>
                      <a:pt x="33782" y="93091"/>
                    </a:lnTo>
                    <a:lnTo>
                      <a:pt x="33782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93091" y="0"/>
                    </a:lnTo>
                    <a:cubicBezTo>
                      <a:pt x="93853" y="4318"/>
                      <a:pt x="94615" y="8763"/>
                      <a:pt x="95377" y="13462"/>
                    </a:cubicBezTo>
                    <a:cubicBezTo>
                      <a:pt x="96139" y="18161"/>
                      <a:pt x="96774" y="22606"/>
                      <a:pt x="97409" y="26797"/>
                    </a:cubicBezTo>
                    <a:lnTo>
                      <a:pt x="33782" y="26797"/>
                    </a:lnTo>
                    <a:lnTo>
                      <a:pt x="33782" y="66548"/>
                    </a:lnTo>
                    <a:lnTo>
                      <a:pt x="76454" y="66548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>
                <a:off x="217170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>
                <a:off x="43662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451" y="100965"/>
                    </a:lnTo>
                    <a:lnTo>
                      <a:pt x="33528" y="100965"/>
                    </a:lnTo>
                    <a:lnTo>
                      <a:pt x="33528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1"/>
              <p:cNvSpPr/>
              <p:nvPr/>
            </p:nvSpPr>
            <p:spPr>
              <a:xfrm>
                <a:off x="61214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03" name="Google Shape;603;p11"/>
              <p:cNvSpPr/>
              <p:nvPr/>
            </p:nvSpPr>
            <p:spPr>
              <a:xfrm>
                <a:off x="79095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452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311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04" name="Google Shape;604;p11"/>
              <p:cNvSpPr/>
              <p:nvPr/>
            </p:nvSpPr>
            <p:spPr>
              <a:xfrm>
                <a:off x="1004062" y="66929"/>
                <a:ext cx="106680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157099" extrusionOk="0">
                    <a:moveTo>
                      <a:pt x="0" y="0"/>
                    </a:moveTo>
                    <a:lnTo>
                      <a:pt x="0" y="157099"/>
                    </a:lnTo>
                    <a:lnTo>
                      <a:pt x="106680" y="157099"/>
                    </a:lnTo>
                    <a:lnTo>
                      <a:pt x="102235" y="130556"/>
                    </a:lnTo>
                    <a:lnTo>
                      <a:pt x="33909" y="130556"/>
                    </a:lnTo>
                    <a:lnTo>
                      <a:pt x="339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05" name="Google Shape;605;p11"/>
              <p:cNvSpPr/>
              <p:nvPr/>
            </p:nvSpPr>
            <p:spPr>
              <a:xfrm>
                <a:off x="1172972" y="66929"/>
                <a:ext cx="111633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633" h="157099" extrusionOk="0">
                    <a:moveTo>
                      <a:pt x="111633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782" y="26797"/>
                    </a:lnTo>
                    <a:lnTo>
                      <a:pt x="33782" y="64770"/>
                    </a:lnTo>
                    <a:lnTo>
                      <a:pt x="77851" y="64770"/>
                    </a:lnTo>
                    <a:lnTo>
                      <a:pt x="82550" y="91567"/>
                    </a:lnTo>
                    <a:lnTo>
                      <a:pt x="33782" y="91567"/>
                    </a:lnTo>
                    <a:lnTo>
                      <a:pt x="33782" y="130810"/>
                    </a:lnTo>
                    <a:lnTo>
                      <a:pt x="107061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1"/>
              <p:cNvSpPr/>
              <p:nvPr/>
            </p:nvSpPr>
            <p:spPr>
              <a:xfrm>
                <a:off x="1335024" y="66929"/>
                <a:ext cx="127254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7254" h="157099" extrusionOk="0">
                    <a:moveTo>
                      <a:pt x="6604" y="0"/>
                    </a:moveTo>
                    <a:lnTo>
                      <a:pt x="10033" y="26797"/>
                    </a:lnTo>
                    <a:lnTo>
                      <a:pt x="84074" y="26797"/>
                    </a:lnTo>
                    <a:lnTo>
                      <a:pt x="0" y="131953"/>
                    </a:lnTo>
                    <a:lnTo>
                      <a:pt x="3683" y="157099"/>
                    </a:lnTo>
                    <a:lnTo>
                      <a:pt x="127254" y="157099"/>
                    </a:lnTo>
                    <a:lnTo>
                      <a:pt x="123825" y="130810"/>
                    </a:lnTo>
                    <a:lnTo>
                      <a:pt x="40005" y="130810"/>
                    </a:lnTo>
                    <a:lnTo>
                      <a:pt x="126365" y="25654"/>
                    </a:lnTo>
                    <a:lnTo>
                      <a:pt x="122682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07" name="Google Shape;607;p11"/>
              <p:cNvSpPr/>
              <p:nvPr/>
            </p:nvSpPr>
            <p:spPr>
              <a:xfrm>
                <a:off x="150977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</p:grpSp>
      </p:grpSp>
      <p:sp>
        <p:nvSpPr>
          <p:cNvPr id="608" name="Google Shape;608;p11"/>
          <p:cNvSpPr/>
          <p:nvPr/>
        </p:nvSpPr>
        <p:spPr>
          <a:xfrm>
            <a:off x="1317809" y="2006986"/>
            <a:ext cx="861675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LINHAS SERÃO MONITORADAS PELO CENTRO OPERACIONAL INTEGRADO (COI) DA ETUFOR – 24 HORAS </a:t>
            </a:r>
            <a:endParaRPr sz="2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888" y="3218135"/>
            <a:ext cx="7608626" cy="601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4891" y="3260844"/>
            <a:ext cx="7758197" cy="601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12"/>
          <p:cNvGrpSpPr/>
          <p:nvPr/>
        </p:nvGrpSpPr>
        <p:grpSpPr>
          <a:xfrm>
            <a:off x="-118" y="263"/>
            <a:ext cx="18288118" cy="10286737"/>
            <a:chOff x="0" y="0"/>
            <a:chExt cx="24384157" cy="13715649"/>
          </a:xfrm>
        </p:grpSpPr>
        <p:sp>
          <p:nvSpPr>
            <p:cNvPr id="616" name="Google Shape;616;p12"/>
            <p:cNvSpPr/>
            <p:nvPr/>
          </p:nvSpPr>
          <p:spPr>
            <a:xfrm>
              <a:off x="0" y="0"/>
              <a:ext cx="24384157" cy="13715649"/>
            </a:xfrm>
            <a:custGeom>
              <a:avLst/>
              <a:gdLst/>
              <a:ahLst/>
              <a:cxnLst/>
              <a:rect l="l" t="t" r="r" b="b"/>
              <a:pathLst>
                <a:path w="4426966" h="2490089" extrusionOk="0">
                  <a:moveTo>
                    <a:pt x="4205605" y="781685"/>
                  </a:moveTo>
                  <a:lnTo>
                    <a:pt x="4205605" y="1957578"/>
                  </a:lnTo>
                  <a:lnTo>
                    <a:pt x="2279142" y="1957578"/>
                  </a:lnTo>
                  <a:lnTo>
                    <a:pt x="2279142" y="781685"/>
                  </a:lnTo>
                  <a:close/>
                  <a:moveTo>
                    <a:pt x="0" y="0"/>
                  </a:moveTo>
                  <a:lnTo>
                    <a:pt x="0" y="2490089"/>
                  </a:lnTo>
                  <a:lnTo>
                    <a:pt x="4426966" y="2490089"/>
                  </a:lnTo>
                  <a:lnTo>
                    <a:pt x="4426966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"/>
              </a:stretch>
            </a:blipFill>
            <a:ln>
              <a:noFill/>
            </a:ln>
          </p:spPr>
        </p:sp>
        <p:grpSp>
          <p:nvGrpSpPr>
            <p:cNvPr id="617" name="Google Shape;617;p12"/>
            <p:cNvGrpSpPr/>
            <p:nvPr/>
          </p:nvGrpSpPr>
          <p:grpSpPr>
            <a:xfrm>
              <a:off x="10134600" y="2074904"/>
              <a:ext cx="13482034" cy="9290711"/>
              <a:chOff x="0" y="-276225"/>
              <a:chExt cx="2663118" cy="1835202"/>
            </a:xfrm>
          </p:grpSpPr>
          <p:sp>
            <p:nvSpPr>
              <p:cNvPr id="618" name="Google Shape;618;p12"/>
              <p:cNvSpPr/>
              <p:nvPr/>
            </p:nvSpPr>
            <p:spPr>
              <a:xfrm>
                <a:off x="0" y="0"/>
                <a:ext cx="2663118" cy="1558977"/>
              </a:xfrm>
              <a:custGeom>
                <a:avLst/>
                <a:gdLst/>
                <a:ahLst/>
                <a:cxnLst/>
                <a:rect l="l" t="t" r="r" b="b"/>
                <a:pathLst>
                  <a:path w="2663118" h="1558977" extrusionOk="0">
                    <a:moveTo>
                      <a:pt x="0" y="0"/>
                    </a:moveTo>
                    <a:lnTo>
                      <a:pt x="2663118" y="0"/>
                    </a:lnTo>
                    <a:lnTo>
                      <a:pt x="2663118" y="1558977"/>
                    </a:lnTo>
                    <a:lnTo>
                      <a:pt x="0" y="1558977"/>
                    </a:lnTo>
                    <a:close/>
                  </a:path>
                </a:pathLst>
              </a:custGeom>
              <a:solidFill>
                <a:srgbClr val="F9E9D0"/>
              </a:solidFill>
              <a:ln>
                <a:noFill/>
              </a:ln>
            </p:spPr>
          </p:sp>
          <p:sp>
            <p:nvSpPr>
              <p:cNvPr id="619" name="Google Shape;619;p12"/>
              <p:cNvSpPr txBox="1"/>
              <p:nvPr/>
            </p:nvSpPr>
            <p:spPr>
              <a:xfrm>
                <a:off x="0" y="-276225"/>
                <a:ext cx="2663118" cy="1835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93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0" name="Google Shape;620;p12"/>
          <p:cNvGrpSpPr/>
          <p:nvPr/>
        </p:nvGrpSpPr>
        <p:grpSpPr>
          <a:xfrm>
            <a:off x="9338731" y="1359121"/>
            <a:ext cx="2890029" cy="664815"/>
            <a:chOff x="35040" y="35040"/>
            <a:chExt cx="3853371" cy="886420"/>
          </a:xfrm>
        </p:grpSpPr>
        <p:grpSp>
          <p:nvGrpSpPr>
            <p:cNvPr id="621" name="Google Shape;621;p12"/>
            <p:cNvGrpSpPr/>
            <p:nvPr/>
          </p:nvGrpSpPr>
          <p:grpSpPr>
            <a:xfrm>
              <a:off x="35040" y="35040"/>
              <a:ext cx="700097" cy="883986"/>
              <a:chOff x="63500" y="63500"/>
              <a:chExt cx="1268730" cy="1601978"/>
            </a:xfrm>
          </p:grpSpPr>
          <p:sp>
            <p:nvSpPr>
              <p:cNvPr id="622" name="Google Shape;622;p12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2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2"/>
              <p:cNvSpPr/>
              <p:nvPr/>
            </p:nvSpPr>
            <p:spPr>
              <a:xfrm>
                <a:off x="203200" y="188087"/>
                <a:ext cx="988060" cy="988060"/>
              </a:xfrm>
              <a:custGeom>
                <a:avLst/>
                <a:gdLst/>
                <a:ahLst/>
                <a:cxnLst/>
                <a:rect l="l" t="t" r="r" b="b"/>
                <a:pathLst>
                  <a:path w="988060" h="988060" extrusionOk="0">
                    <a:moveTo>
                      <a:pt x="988060" y="494030"/>
                    </a:moveTo>
                    <a:cubicBezTo>
                      <a:pt x="988060" y="766826"/>
                      <a:pt x="766953" y="988060"/>
                      <a:pt x="494030" y="988060"/>
                    </a:cubicBezTo>
                    <a:cubicBezTo>
                      <a:pt x="221107" y="988060"/>
                      <a:pt x="0" y="766826"/>
                      <a:pt x="0" y="494030"/>
                    </a:cubicBezTo>
                    <a:cubicBezTo>
                      <a:pt x="0" y="221234"/>
                      <a:pt x="221107" y="0"/>
                      <a:pt x="494030" y="0"/>
                    </a:cubicBezTo>
                    <a:cubicBezTo>
                      <a:pt x="766953" y="0"/>
                      <a:pt x="988060" y="221234"/>
                      <a:pt x="988060" y="494030"/>
                    </a:cubicBezTo>
                  </a:path>
                </a:pathLst>
              </a:custGeom>
              <a:solidFill>
                <a:srgbClr val="F29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9664" y="354838"/>
                <a:ext cx="655447" cy="655574"/>
              </a:xfrm>
              <a:custGeom>
                <a:avLst/>
                <a:gdLst/>
                <a:ahLst/>
                <a:cxnLst/>
                <a:rect l="l" t="t" r="r" b="b"/>
                <a:pathLst>
                  <a:path w="655447" h="655574" extrusionOk="0">
                    <a:moveTo>
                      <a:pt x="600710" y="192532"/>
                    </a:moveTo>
                    <a:lnTo>
                      <a:pt x="600710" y="68326"/>
                    </a:lnTo>
                    <a:cubicBezTo>
                      <a:pt x="600710" y="30734"/>
                      <a:pt x="570103" y="0"/>
                      <a:pt x="532384" y="0"/>
                    </a:cubicBezTo>
                    <a:lnTo>
                      <a:pt x="122809" y="0"/>
                    </a:lnTo>
                    <a:cubicBezTo>
                      <a:pt x="85217" y="0"/>
                      <a:pt x="54610" y="30607"/>
                      <a:pt x="54610" y="68326"/>
                    </a:cubicBezTo>
                    <a:lnTo>
                      <a:pt x="54610" y="192532"/>
                    </a:lnTo>
                    <a:cubicBezTo>
                      <a:pt x="23495" y="198882"/>
                      <a:pt x="0" y="226441"/>
                      <a:pt x="0" y="259461"/>
                    </a:cubicBezTo>
                    <a:lnTo>
                      <a:pt x="0" y="286766"/>
                    </a:lnTo>
                    <a:cubicBezTo>
                      <a:pt x="0" y="309372"/>
                      <a:pt x="18415" y="327787"/>
                      <a:pt x="41021" y="327787"/>
                    </a:cubicBezTo>
                    <a:lnTo>
                      <a:pt x="54737" y="327787"/>
                    </a:lnTo>
                    <a:lnTo>
                      <a:pt x="54737" y="532511"/>
                    </a:lnTo>
                    <a:cubicBezTo>
                      <a:pt x="54737" y="565531"/>
                      <a:pt x="78232" y="593090"/>
                      <a:pt x="109347" y="599440"/>
                    </a:cubicBezTo>
                    <a:lnTo>
                      <a:pt x="109347" y="614426"/>
                    </a:lnTo>
                    <a:cubicBezTo>
                      <a:pt x="109347" y="637032"/>
                      <a:pt x="127762" y="655447"/>
                      <a:pt x="150368" y="655447"/>
                    </a:cubicBezTo>
                    <a:lnTo>
                      <a:pt x="204978" y="655447"/>
                    </a:lnTo>
                    <a:cubicBezTo>
                      <a:pt x="227584" y="655447"/>
                      <a:pt x="245999" y="637032"/>
                      <a:pt x="245999" y="614426"/>
                    </a:cubicBezTo>
                    <a:lnTo>
                      <a:pt x="245999" y="600837"/>
                    </a:lnTo>
                    <a:lnTo>
                      <a:pt x="409829" y="600837"/>
                    </a:lnTo>
                    <a:lnTo>
                      <a:pt x="409829" y="614553"/>
                    </a:lnTo>
                    <a:cubicBezTo>
                      <a:pt x="409829" y="637159"/>
                      <a:pt x="428244" y="655574"/>
                      <a:pt x="450723" y="655574"/>
                    </a:cubicBezTo>
                    <a:lnTo>
                      <a:pt x="505333" y="655574"/>
                    </a:lnTo>
                    <a:cubicBezTo>
                      <a:pt x="527939" y="655574"/>
                      <a:pt x="546354" y="637159"/>
                      <a:pt x="546354" y="614553"/>
                    </a:cubicBezTo>
                    <a:lnTo>
                      <a:pt x="546354" y="599440"/>
                    </a:lnTo>
                    <a:cubicBezTo>
                      <a:pt x="577469" y="593090"/>
                      <a:pt x="600964" y="565531"/>
                      <a:pt x="600964" y="532511"/>
                    </a:cubicBezTo>
                    <a:lnTo>
                      <a:pt x="600964" y="327787"/>
                    </a:lnTo>
                    <a:lnTo>
                      <a:pt x="614426" y="327787"/>
                    </a:lnTo>
                    <a:cubicBezTo>
                      <a:pt x="637032" y="327787"/>
                      <a:pt x="655447" y="309372"/>
                      <a:pt x="655447" y="286766"/>
                    </a:cubicBezTo>
                    <a:lnTo>
                      <a:pt x="655447" y="259461"/>
                    </a:lnTo>
                    <a:cubicBezTo>
                      <a:pt x="655447" y="226441"/>
                      <a:pt x="631952" y="198882"/>
                      <a:pt x="600837" y="192532"/>
                    </a:cubicBezTo>
                    <a:moveTo>
                      <a:pt x="177419" y="54610"/>
                    </a:moveTo>
                    <a:lnTo>
                      <a:pt x="477774" y="54610"/>
                    </a:lnTo>
                    <a:cubicBezTo>
                      <a:pt x="500380" y="54610"/>
                      <a:pt x="518795" y="73025"/>
                      <a:pt x="518795" y="95631"/>
                    </a:cubicBezTo>
                    <a:cubicBezTo>
                      <a:pt x="518795" y="118237"/>
                      <a:pt x="500380" y="136525"/>
                      <a:pt x="477774" y="136525"/>
                    </a:cubicBezTo>
                    <a:lnTo>
                      <a:pt x="177419" y="136525"/>
                    </a:lnTo>
                    <a:cubicBezTo>
                      <a:pt x="154813" y="136525"/>
                      <a:pt x="136398" y="118110"/>
                      <a:pt x="136398" y="95631"/>
                    </a:cubicBezTo>
                    <a:cubicBezTo>
                      <a:pt x="136398" y="73152"/>
                      <a:pt x="154813" y="54610"/>
                      <a:pt x="177419" y="54610"/>
                    </a:cubicBezTo>
                    <a:moveTo>
                      <a:pt x="136398" y="477901"/>
                    </a:moveTo>
                    <a:cubicBezTo>
                      <a:pt x="136398" y="455295"/>
                      <a:pt x="154813" y="436880"/>
                      <a:pt x="177419" y="436880"/>
                    </a:cubicBezTo>
                    <a:cubicBezTo>
                      <a:pt x="200025" y="436880"/>
                      <a:pt x="218440" y="455295"/>
                      <a:pt x="218440" y="477901"/>
                    </a:cubicBezTo>
                    <a:cubicBezTo>
                      <a:pt x="218440" y="500507"/>
                      <a:pt x="200025" y="518922"/>
                      <a:pt x="177419" y="518922"/>
                    </a:cubicBezTo>
                    <a:cubicBezTo>
                      <a:pt x="154813" y="518922"/>
                      <a:pt x="136398" y="500507"/>
                      <a:pt x="136398" y="477901"/>
                    </a:cubicBezTo>
                    <a:moveTo>
                      <a:pt x="436880" y="477901"/>
                    </a:moveTo>
                    <a:cubicBezTo>
                      <a:pt x="436880" y="455295"/>
                      <a:pt x="455295" y="436880"/>
                      <a:pt x="477901" y="436880"/>
                    </a:cubicBezTo>
                    <a:cubicBezTo>
                      <a:pt x="500507" y="436880"/>
                      <a:pt x="518922" y="455295"/>
                      <a:pt x="518922" y="477901"/>
                    </a:cubicBezTo>
                    <a:cubicBezTo>
                      <a:pt x="518922" y="500507"/>
                      <a:pt x="500507" y="518922"/>
                      <a:pt x="477901" y="518922"/>
                    </a:cubicBezTo>
                    <a:cubicBezTo>
                      <a:pt x="455295" y="518922"/>
                      <a:pt x="436880" y="500507"/>
                      <a:pt x="436880" y="477901"/>
                    </a:cubicBezTo>
                    <a:moveTo>
                      <a:pt x="505206" y="382270"/>
                    </a:moveTo>
                    <a:lnTo>
                      <a:pt x="150114" y="382270"/>
                    </a:lnTo>
                    <a:cubicBezTo>
                      <a:pt x="127508" y="382270"/>
                      <a:pt x="109093" y="363855"/>
                      <a:pt x="109093" y="341249"/>
                    </a:cubicBezTo>
                    <a:lnTo>
                      <a:pt x="109093" y="204851"/>
                    </a:lnTo>
                    <a:cubicBezTo>
                      <a:pt x="109093" y="182245"/>
                      <a:pt x="127508" y="163957"/>
                      <a:pt x="150114" y="163957"/>
                    </a:cubicBezTo>
                    <a:lnTo>
                      <a:pt x="505079" y="163957"/>
                    </a:lnTo>
                    <a:cubicBezTo>
                      <a:pt x="527685" y="163957"/>
                      <a:pt x="546100" y="182372"/>
                      <a:pt x="546100" y="204851"/>
                    </a:cubicBezTo>
                    <a:lnTo>
                      <a:pt x="546100" y="341376"/>
                    </a:lnTo>
                    <a:cubicBezTo>
                      <a:pt x="546100" y="363982"/>
                      <a:pt x="527685" y="382397"/>
                      <a:pt x="505079" y="38239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6" name="Google Shape;626;p12"/>
            <p:cNvGrpSpPr/>
            <p:nvPr/>
          </p:nvGrpSpPr>
          <p:grpSpPr>
            <a:xfrm>
              <a:off x="912339" y="831128"/>
              <a:ext cx="1020709" cy="90331"/>
              <a:chOff x="63500" y="63500"/>
              <a:chExt cx="1849755" cy="163703"/>
            </a:xfrm>
          </p:grpSpPr>
          <p:sp>
            <p:nvSpPr>
              <p:cNvPr id="627" name="Google Shape;627;p12"/>
              <p:cNvSpPr/>
              <p:nvPr/>
            </p:nvSpPr>
            <p:spPr>
              <a:xfrm>
                <a:off x="6350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28" name="Google Shape;628;p12"/>
              <p:cNvSpPr/>
              <p:nvPr/>
            </p:nvSpPr>
            <p:spPr>
              <a:xfrm>
                <a:off x="258953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782" y="27686"/>
                    </a:lnTo>
                    <a:lnTo>
                      <a:pt x="33782" y="73660"/>
                    </a:lnTo>
                    <a:lnTo>
                      <a:pt x="54102" y="73660"/>
                    </a:lnTo>
                    <a:cubicBezTo>
                      <a:pt x="62230" y="73660"/>
                      <a:pt x="68961" y="71882"/>
                      <a:pt x="74295" y="68072"/>
                    </a:cubicBezTo>
                    <a:cubicBezTo>
                      <a:pt x="79629" y="64262"/>
                      <a:pt x="82169" y="58674"/>
                      <a:pt x="82169" y="51054"/>
                    </a:cubicBezTo>
                    <a:cubicBezTo>
                      <a:pt x="82169" y="42926"/>
                      <a:pt x="79629" y="36957"/>
                      <a:pt x="74676" y="33274"/>
                    </a:cubicBezTo>
                    <a:cubicBezTo>
                      <a:pt x="69723" y="29591"/>
                      <a:pt x="62611" y="27686"/>
                      <a:pt x="53594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2"/>
              <p:cNvSpPr/>
              <p:nvPr/>
            </p:nvSpPr>
            <p:spPr>
              <a:xfrm>
                <a:off x="434467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567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30" name="Google Shape;630;p12"/>
              <p:cNvSpPr/>
              <p:nvPr/>
            </p:nvSpPr>
            <p:spPr>
              <a:xfrm>
                <a:off x="647700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31" name="Google Shape;631;p12"/>
              <p:cNvSpPr/>
              <p:nvPr/>
            </p:nvSpPr>
            <p:spPr>
              <a:xfrm>
                <a:off x="853059" y="63500"/>
                <a:ext cx="110236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63449" extrusionOk="0">
                    <a:moveTo>
                      <a:pt x="0" y="43434"/>
                    </a:moveTo>
                    <a:cubicBezTo>
                      <a:pt x="254" y="30988"/>
                      <a:pt x="5080" y="20574"/>
                      <a:pt x="14859" y="12319"/>
                    </a:cubicBezTo>
                    <a:cubicBezTo>
                      <a:pt x="24638" y="4064"/>
                      <a:pt x="37973" y="0"/>
                      <a:pt x="55499" y="0"/>
                    </a:cubicBezTo>
                    <a:cubicBezTo>
                      <a:pt x="63246" y="0"/>
                      <a:pt x="71374" y="1270"/>
                      <a:pt x="79375" y="3556"/>
                    </a:cubicBezTo>
                    <a:cubicBezTo>
                      <a:pt x="87376" y="5842"/>
                      <a:pt x="94361" y="8763"/>
                      <a:pt x="100584" y="12192"/>
                    </a:cubicBezTo>
                    <a:lnTo>
                      <a:pt x="89662" y="37592"/>
                    </a:lnTo>
                    <a:cubicBezTo>
                      <a:pt x="83693" y="35179"/>
                      <a:pt x="78105" y="33020"/>
                      <a:pt x="72898" y="31369"/>
                    </a:cubicBezTo>
                    <a:cubicBezTo>
                      <a:pt x="67691" y="29718"/>
                      <a:pt x="62103" y="28829"/>
                      <a:pt x="55880" y="28829"/>
                    </a:cubicBezTo>
                    <a:cubicBezTo>
                      <a:pt x="49657" y="28829"/>
                      <a:pt x="44704" y="30099"/>
                      <a:pt x="40767" y="32512"/>
                    </a:cubicBezTo>
                    <a:cubicBezTo>
                      <a:pt x="36830" y="34925"/>
                      <a:pt x="34798" y="38481"/>
                      <a:pt x="34798" y="43180"/>
                    </a:cubicBezTo>
                    <a:cubicBezTo>
                      <a:pt x="34798" y="48006"/>
                      <a:pt x="37465" y="52070"/>
                      <a:pt x="42672" y="55372"/>
                    </a:cubicBezTo>
                    <a:cubicBezTo>
                      <a:pt x="47879" y="58674"/>
                      <a:pt x="54483" y="62611"/>
                      <a:pt x="62611" y="66675"/>
                    </a:cubicBezTo>
                    <a:cubicBezTo>
                      <a:pt x="73914" y="72390"/>
                      <a:pt x="84582" y="79248"/>
                      <a:pt x="94869" y="87376"/>
                    </a:cubicBezTo>
                    <a:cubicBezTo>
                      <a:pt x="105156" y="95504"/>
                      <a:pt x="110236" y="106045"/>
                      <a:pt x="110236" y="119380"/>
                    </a:cubicBezTo>
                    <a:cubicBezTo>
                      <a:pt x="110236" y="131953"/>
                      <a:pt x="105029" y="142494"/>
                      <a:pt x="94488" y="150876"/>
                    </a:cubicBezTo>
                    <a:cubicBezTo>
                      <a:pt x="83947" y="159258"/>
                      <a:pt x="69215" y="163449"/>
                      <a:pt x="50165" y="163449"/>
                    </a:cubicBezTo>
                    <a:cubicBezTo>
                      <a:pt x="43053" y="163449"/>
                      <a:pt x="34417" y="162179"/>
                      <a:pt x="24130" y="159512"/>
                    </a:cubicBezTo>
                    <a:cubicBezTo>
                      <a:pt x="13843" y="156845"/>
                      <a:pt x="6477" y="153797"/>
                      <a:pt x="2159" y="150368"/>
                    </a:cubicBezTo>
                    <a:lnTo>
                      <a:pt x="11176" y="123571"/>
                    </a:lnTo>
                    <a:cubicBezTo>
                      <a:pt x="15621" y="126111"/>
                      <a:pt x="21590" y="128524"/>
                      <a:pt x="28956" y="130810"/>
                    </a:cubicBezTo>
                    <a:cubicBezTo>
                      <a:pt x="36322" y="133096"/>
                      <a:pt x="43180" y="134366"/>
                      <a:pt x="49530" y="134366"/>
                    </a:cubicBezTo>
                    <a:cubicBezTo>
                      <a:pt x="58039" y="134366"/>
                      <a:pt x="64389" y="132969"/>
                      <a:pt x="68580" y="130048"/>
                    </a:cubicBezTo>
                    <a:cubicBezTo>
                      <a:pt x="72771" y="127127"/>
                      <a:pt x="75057" y="123444"/>
                      <a:pt x="75057" y="118872"/>
                    </a:cubicBezTo>
                    <a:cubicBezTo>
                      <a:pt x="75057" y="114427"/>
                      <a:pt x="72009" y="110236"/>
                      <a:pt x="66294" y="106426"/>
                    </a:cubicBezTo>
                    <a:cubicBezTo>
                      <a:pt x="60579" y="102616"/>
                      <a:pt x="53975" y="98933"/>
                      <a:pt x="46863" y="95631"/>
                    </a:cubicBezTo>
                    <a:cubicBezTo>
                      <a:pt x="35941" y="90043"/>
                      <a:pt x="25400" y="83312"/>
                      <a:pt x="15240" y="75438"/>
                    </a:cubicBezTo>
                    <a:cubicBezTo>
                      <a:pt x="5080" y="67564"/>
                      <a:pt x="0" y="56896"/>
                      <a:pt x="0" y="43434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1031621" y="66929"/>
                <a:ext cx="117856" cy="157226"/>
              </a:xfrm>
              <a:custGeom>
                <a:avLst/>
                <a:gdLst/>
                <a:ahLst/>
                <a:cxnLst/>
                <a:rect l="l" t="t" r="r" b="b"/>
                <a:pathLst>
                  <a:path w="117856" h="157226" extrusionOk="0">
                    <a:moveTo>
                      <a:pt x="53848" y="27686"/>
                    </a:moveTo>
                    <a:lnTo>
                      <a:pt x="33909" y="27686"/>
                    </a:lnTo>
                    <a:lnTo>
                      <a:pt x="33909" y="77851"/>
                    </a:lnTo>
                    <a:lnTo>
                      <a:pt x="54229" y="77851"/>
                    </a:lnTo>
                    <a:cubicBezTo>
                      <a:pt x="62484" y="77851"/>
                      <a:pt x="69088" y="75819"/>
                      <a:pt x="74041" y="71628"/>
                    </a:cubicBezTo>
                    <a:cubicBezTo>
                      <a:pt x="78994" y="67437"/>
                      <a:pt x="81915" y="61468"/>
                      <a:pt x="82296" y="53594"/>
                    </a:cubicBezTo>
                    <a:cubicBezTo>
                      <a:pt x="82296" y="44577"/>
                      <a:pt x="79883" y="38100"/>
                      <a:pt x="74803" y="33909"/>
                    </a:cubicBezTo>
                    <a:cubicBezTo>
                      <a:pt x="69723" y="29718"/>
                      <a:pt x="62738" y="27686"/>
                      <a:pt x="53975" y="27686"/>
                    </a:cubicBezTo>
                    <a:moveTo>
                      <a:pt x="0" y="157099"/>
                    </a:move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191"/>
                      <a:pt x="99314" y="12446"/>
                    </a:cubicBezTo>
                    <a:cubicBezTo>
                      <a:pt x="111760" y="20701"/>
                      <a:pt x="117856" y="34036"/>
                      <a:pt x="117856" y="52451"/>
                    </a:cubicBezTo>
                    <a:cubicBezTo>
                      <a:pt x="117856" y="70612"/>
                      <a:pt x="111252" y="83947"/>
                      <a:pt x="98044" y="92583"/>
                    </a:cubicBezTo>
                    <a:cubicBezTo>
                      <a:pt x="84836" y="101219"/>
                      <a:pt x="69850" y="105410"/>
                      <a:pt x="53086" y="105410"/>
                    </a:cubicBezTo>
                    <a:lnTo>
                      <a:pt x="33909" y="105410"/>
                    </a:lnTo>
                    <a:lnTo>
                      <a:pt x="33909" y="157226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1211453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2"/>
              <p:cNvSpPr/>
              <p:nvPr/>
            </p:nvSpPr>
            <p:spPr>
              <a:xfrm>
                <a:off x="1430909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961" y="71882"/>
                      <a:pt x="74168" y="68072"/>
                    </a:cubicBezTo>
                    <a:cubicBezTo>
                      <a:pt x="79375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422" y="33274"/>
                    </a:cubicBezTo>
                    <a:cubicBezTo>
                      <a:pt x="69342" y="29591"/>
                      <a:pt x="62357" y="27686"/>
                      <a:pt x="53340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136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2"/>
              <p:cNvSpPr/>
              <p:nvPr/>
            </p:nvSpPr>
            <p:spPr>
              <a:xfrm>
                <a:off x="1606423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36" name="Google Shape;636;p12"/>
              <p:cNvSpPr/>
              <p:nvPr/>
            </p:nvSpPr>
            <p:spPr>
              <a:xfrm>
                <a:off x="1801749" y="66929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7" name="Google Shape;637;p12"/>
            <p:cNvGrpSpPr/>
            <p:nvPr/>
          </p:nvGrpSpPr>
          <p:grpSpPr>
            <a:xfrm>
              <a:off x="2020307" y="831128"/>
              <a:ext cx="631625" cy="90331"/>
              <a:chOff x="63500" y="63500"/>
              <a:chExt cx="1144651" cy="163703"/>
            </a:xfrm>
          </p:grpSpPr>
          <p:sp>
            <p:nvSpPr>
              <p:cNvPr id="638" name="Google Shape;638;p12"/>
              <p:cNvSpPr/>
              <p:nvPr/>
            </p:nvSpPr>
            <p:spPr>
              <a:xfrm>
                <a:off x="63500" y="66929"/>
                <a:ext cx="132207" cy="159639"/>
              </a:xfrm>
              <a:custGeom>
                <a:avLst/>
                <a:gdLst/>
                <a:ahLst/>
                <a:cxnLst/>
                <a:rect l="l" t="t" r="r" b="b"/>
                <a:pathLst>
                  <a:path w="132207" h="159639" extrusionOk="0">
                    <a:moveTo>
                      <a:pt x="33909" y="0"/>
                    </a:moveTo>
                    <a:lnTo>
                      <a:pt x="33909" y="97028"/>
                    </a:lnTo>
                    <a:cubicBezTo>
                      <a:pt x="33909" y="109093"/>
                      <a:pt x="36830" y="117856"/>
                      <a:pt x="42926" y="123444"/>
                    </a:cubicBezTo>
                    <a:cubicBezTo>
                      <a:pt x="49022" y="129032"/>
                      <a:pt x="56642" y="131826"/>
                      <a:pt x="66040" y="131826"/>
                    </a:cubicBezTo>
                    <a:cubicBezTo>
                      <a:pt x="75692" y="131826"/>
                      <a:pt x="83566" y="128905"/>
                      <a:pt x="89408" y="123190"/>
                    </a:cubicBezTo>
                    <a:cubicBezTo>
                      <a:pt x="95250" y="117475"/>
                      <a:pt x="98298" y="108585"/>
                      <a:pt x="98298" y="96901"/>
                    </a:cubicBezTo>
                    <a:lnTo>
                      <a:pt x="98298" y="0"/>
                    </a:lnTo>
                    <a:lnTo>
                      <a:pt x="132207" y="0"/>
                    </a:lnTo>
                    <a:lnTo>
                      <a:pt x="132207" y="99060"/>
                    </a:lnTo>
                    <a:cubicBezTo>
                      <a:pt x="132207" y="117094"/>
                      <a:pt x="126238" y="131699"/>
                      <a:pt x="114300" y="142875"/>
                    </a:cubicBezTo>
                    <a:cubicBezTo>
                      <a:pt x="102362" y="154051"/>
                      <a:pt x="86106" y="159639"/>
                      <a:pt x="66040" y="159639"/>
                    </a:cubicBezTo>
                    <a:cubicBezTo>
                      <a:pt x="45974" y="159639"/>
                      <a:pt x="29972" y="154051"/>
                      <a:pt x="17907" y="143129"/>
                    </a:cubicBezTo>
                    <a:cubicBezTo>
                      <a:pt x="5842" y="132207"/>
                      <a:pt x="0" y="117475"/>
                      <a:pt x="0" y="990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2"/>
              <p:cNvSpPr/>
              <p:nvPr/>
            </p:nvSpPr>
            <p:spPr>
              <a:xfrm>
                <a:off x="27279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2"/>
              <p:cNvSpPr/>
              <p:nvPr/>
            </p:nvSpPr>
            <p:spPr>
              <a:xfrm>
                <a:off x="464947" y="66929"/>
                <a:ext cx="12166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1666" h="157099" extrusionOk="0">
                    <a:moveTo>
                      <a:pt x="62865" y="89916"/>
                    </a:moveTo>
                    <a:lnTo>
                      <a:pt x="33782" y="89916"/>
                    </a:lnTo>
                    <a:lnTo>
                      <a:pt x="33782" y="129921"/>
                    </a:lnTo>
                    <a:lnTo>
                      <a:pt x="61468" y="129921"/>
                    </a:lnTo>
                    <a:cubicBezTo>
                      <a:pt x="68961" y="129921"/>
                      <a:pt x="75184" y="128270"/>
                      <a:pt x="79756" y="124968"/>
                    </a:cubicBezTo>
                    <a:cubicBezTo>
                      <a:pt x="84328" y="121666"/>
                      <a:pt x="86741" y="116967"/>
                      <a:pt x="86741" y="110744"/>
                    </a:cubicBezTo>
                    <a:cubicBezTo>
                      <a:pt x="86741" y="104140"/>
                      <a:pt x="84455" y="99060"/>
                      <a:pt x="80264" y="95377"/>
                    </a:cubicBezTo>
                    <a:cubicBezTo>
                      <a:pt x="76073" y="91694"/>
                      <a:pt x="70231" y="89916"/>
                      <a:pt x="62865" y="89916"/>
                    </a:cubicBezTo>
                    <a:moveTo>
                      <a:pt x="53213" y="27813"/>
                    </a:moveTo>
                    <a:lnTo>
                      <a:pt x="33782" y="27813"/>
                    </a:lnTo>
                    <a:lnTo>
                      <a:pt x="33782" y="62611"/>
                    </a:lnTo>
                    <a:lnTo>
                      <a:pt x="54102" y="62611"/>
                    </a:lnTo>
                    <a:cubicBezTo>
                      <a:pt x="61214" y="62611"/>
                      <a:pt x="66802" y="61214"/>
                      <a:pt x="70866" y="58293"/>
                    </a:cubicBezTo>
                    <a:cubicBezTo>
                      <a:pt x="74930" y="55372"/>
                      <a:pt x="76962" y="51181"/>
                      <a:pt x="76962" y="45466"/>
                    </a:cubicBezTo>
                    <a:cubicBezTo>
                      <a:pt x="76962" y="38862"/>
                      <a:pt x="74930" y="34290"/>
                      <a:pt x="70612" y="31623"/>
                    </a:cubicBezTo>
                    <a:cubicBezTo>
                      <a:pt x="66294" y="28956"/>
                      <a:pt x="60579" y="27686"/>
                      <a:pt x="53213" y="27686"/>
                    </a:cubicBezTo>
                    <a:moveTo>
                      <a:pt x="112522" y="44831"/>
                    </a:moveTo>
                    <a:cubicBezTo>
                      <a:pt x="112395" y="50546"/>
                      <a:pt x="110998" y="55753"/>
                      <a:pt x="108458" y="60452"/>
                    </a:cubicBezTo>
                    <a:cubicBezTo>
                      <a:pt x="105918" y="65151"/>
                      <a:pt x="102616" y="69215"/>
                      <a:pt x="98552" y="72517"/>
                    </a:cubicBezTo>
                    <a:cubicBezTo>
                      <a:pt x="105410" y="76454"/>
                      <a:pt x="110998" y="81534"/>
                      <a:pt x="115189" y="87884"/>
                    </a:cubicBezTo>
                    <a:cubicBezTo>
                      <a:pt x="119380" y="94234"/>
                      <a:pt x="121666" y="101981"/>
                      <a:pt x="121666" y="110871"/>
                    </a:cubicBezTo>
                    <a:cubicBezTo>
                      <a:pt x="121666" y="126365"/>
                      <a:pt x="116078" y="138049"/>
                      <a:pt x="104775" y="145669"/>
                    </a:cubicBezTo>
                    <a:cubicBezTo>
                      <a:pt x="93472" y="153289"/>
                      <a:pt x="79502" y="157099"/>
                      <a:pt x="62738" y="157099"/>
                    </a:cubicBezTo>
                    <a:lnTo>
                      <a:pt x="0" y="157099"/>
                    </a:lnTo>
                    <a:lnTo>
                      <a:pt x="0" y="0"/>
                    </a:lnTo>
                    <a:lnTo>
                      <a:pt x="56642" y="0"/>
                    </a:lnTo>
                    <a:cubicBezTo>
                      <a:pt x="72644" y="0"/>
                      <a:pt x="85979" y="3556"/>
                      <a:pt x="96647" y="10414"/>
                    </a:cubicBezTo>
                    <a:cubicBezTo>
                      <a:pt x="107315" y="17272"/>
                      <a:pt x="112522" y="28829"/>
                      <a:pt x="112522" y="4483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2"/>
              <p:cNvSpPr/>
              <p:nvPr/>
            </p:nvSpPr>
            <p:spPr>
              <a:xfrm>
                <a:off x="63982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615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42" name="Google Shape;642;p12"/>
              <p:cNvSpPr/>
              <p:nvPr/>
            </p:nvSpPr>
            <p:spPr>
              <a:xfrm>
                <a:off x="853059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43" name="Google Shape;643;p12"/>
              <p:cNvSpPr/>
              <p:nvPr/>
            </p:nvSpPr>
            <p:spPr>
              <a:xfrm>
                <a:off x="1060577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279" y="135382"/>
                    </a:moveTo>
                    <a:cubicBezTo>
                      <a:pt x="85344" y="135382"/>
                      <a:pt x="94742" y="130937"/>
                      <a:pt x="101727" y="121920"/>
                    </a:cubicBezTo>
                    <a:cubicBezTo>
                      <a:pt x="108712" y="112903"/>
                      <a:pt x="112268" y="99314"/>
                      <a:pt x="112268" y="81026"/>
                    </a:cubicBezTo>
                    <a:cubicBezTo>
                      <a:pt x="112268" y="65786"/>
                      <a:pt x="109220" y="53213"/>
                      <a:pt x="103124" y="43434"/>
                    </a:cubicBezTo>
                    <a:cubicBezTo>
                      <a:pt x="97028" y="33655"/>
                      <a:pt x="87249" y="28702"/>
                      <a:pt x="73914" y="28702"/>
                    </a:cubicBezTo>
                    <a:cubicBezTo>
                      <a:pt x="62357" y="28702"/>
                      <a:pt x="53086" y="33528"/>
                      <a:pt x="45847" y="43180"/>
                    </a:cubicBezTo>
                    <a:cubicBezTo>
                      <a:pt x="38608" y="52832"/>
                      <a:pt x="35179" y="65913"/>
                      <a:pt x="35179" y="82423"/>
                    </a:cubicBezTo>
                    <a:cubicBezTo>
                      <a:pt x="35179" y="97790"/>
                      <a:pt x="38100" y="110490"/>
                      <a:pt x="44323" y="120396"/>
                    </a:cubicBezTo>
                    <a:cubicBezTo>
                      <a:pt x="50546" y="130302"/>
                      <a:pt x="60071" y="135382"/>
                      <a:pt x="73279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0970" y="125222"/>
                      <a:pt x="128016" y="140589"/>
                    </a:cubicBezTo>
                    <a:cubicBezTo>
                      <a:pt x="115062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4" name="Google Shape;644;p12"/>
            <p:cNvGrpSpPr/>
            <p:nvPr/>
          </p:nvGrpSpPr>
          <p:grpSpPr>
            <a:xfrm>
              <a:off x="2743910" y="833021"/>
              <a:ext cx="174776" cy="86690"/>
              <a:chOff x="63500" y="63500"/>
              <a:chExt cx="316738" cy="157099"/>
            </a:xfrm>
          </p:grpSpPr>
          <p:sp>
            <p:nvSpPr>
              <p:cNvPr id="645" name="Google Shape;645;p12"/>
              <p:cNvSpPr/>
              <p:nvPr/>
            </p:nvSpPr>
            <p:spPr>
              <a:xfrm>
                <a:off x="63500" y="63500"/>
                <a:ext cx="13398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985" h="157099" extrusionOk="0">
                    <a:moveTo>
                      <a:pt x="61214" y="27940"/>
                    </a:moveTo>
                    <a:lnTo>
                      <a:pt x="33782" y="27940"/>
                    </a:lnTo>
                    <a:lnTo>
                      <a:pt x="33782" y="129413"/>
                    </a:lnTo>
                    <a:lnTo>
                      <a:pt x="59690" y="129413"/>
                    </a:lnTo>
                    <a:cubicBezTo>
                      <a:pt x="71374" y="129413"/>
                      <a:pt x="80772" y="125349"/>
                      <a:pt x="88011" y="117348"/>
                    </a:cubicBezTo>
                    <a:cubicBezTo>
                      <a:pt x="95250" y="109347"/>
                      <a:pt x="98933" y="96012"/>
                      <a:pt x="98933" y="77724"/>
                    </a:cubicBezTo>
                    <a:cubicBezTo>
                      <a:pt x="98933" y="62484"/>
                      <a:pt x="95885" y="50419"/>
                      <a:pt x="89662" y="41529"/>
                    </a:cubicBezTo>
                    <a:cubicBezTo>
                      <a:pt x="83439" y="32639"/>
                      <a:pt x="74041" y="27940"/>
                      <a:pt x="61214" y="27940"/>
                    </a:cubicBezTo>
                    <a:moveTo>
                      <a:pt x="607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60706" y="0"/>
                    </a:lnTo>
                    <a:cubicBezTo>
                      <a:pt x="85217" y="0"/>
                      <a:pt x="103505" y="7239"/>
                      <a:pt x="115697" y="21844"/>
                    </a:cubicBezTo>
                    <a:cubicBezTo>
                      <a:pt x="127889" y="36449"/>
                      <a:pt x="133985" y="54991"/>
                      <a:pt x="133985" y="77597"/>
                    </a:cubicBezTo>
                    <a:cubicBezTo>
                      <a:pt x="133985" y="101981"/>
                      <a:pt x="127508" y="121285"/>
                      <a:pt x="114300" y="135636"/>
                    </a:cubicBezTo>
                    <a:cubicBezTo>
                      <a:pt x="101092" y="149987"/>
                      <a:pt x="83312" y="157099"/>
                      <a:pt x="60706" y="157099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2"/>
              <p:cNvSpPr/>
              <p:nvPr/>
            </p:nvSpPr>
            <p:spPr>
              <a:xfrm>
                <a:off x="268732" y="63500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790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7" name="Google Shape;647;p12"/>
            <p:cNvGrpSpPr/>
            <p:nvPr/>
          </p:nvGrpSpPr>
          <p:grpSpPr>
            <a:xfrm>
              <a:off x="923645" y="47633"/>
              <a:ext cx="2957564" cy="618660"/>
              <a:chOff x="63500" y="63500"/>
              <a:chExt cx="5359781" cy="1121156"/>
            </a:xfrm>
          </p:grpSpPr>
          <p:sp>
            <p:nvSpPr>
              <p:cNvPr id="648" name="Google Shape;648;p12"/>
              <p:cNvSpPr/>
              <p:nvPr/>
            </p:nvSpPr>
            <p:spPr>
              <a:xfrm>
                <a:off x="63500" y="88773"/>
                <a:ext cx="786257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86257" h="1073785" extrusionOk="0">
                    <a:moveTo>
                      <a:pt x="0" y="1073785"/>
                    </a:moveTo>
                    <a:lnTo>
                      <a:pt x="0" y="0"/>
                    </a:lnTo>
                    <a:lnTo>
                      <a:pt x="712089" y="0"/>
                    </a:lnTo>
                    <a:lnTo>
                      <a:pt x="739013" y="225806"/>
                    </a:lnTo>
                    <a:lnTo>
                      <a:pt x="287401" y="225806"/>
                    </a:lnTo>
                    <a:lnTo>
                      <a:pt x="287401" y="421640"/>
                    </a:lnTo>
                    <a:lnTo>
                      <a:pt x="617347" y="421640"/>
                    </a:lnTo>
                    <a:lnTo>
                      <a:pt x="644144" y="647446"/>
                    </a:lnTo>
                    <a:lnTo>
                      <a:pt x="287401" y="647446"/>
                    </a:lnTo>
                    <a:lnTo>
                      <a:pt x="287401" y="847979"/>
                    </a:lnTo>
                    <a:lnTo>
                      <a:pt x="759460" y="847979"/>
                    </a:lnTo>
                    <a:lnTo>
                      <a:pt x="786257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49" name="Google Shape;649;p12"/>
              <p:cNvSpPr/>
              <p:nvPr/>
            </p:nvSpPr>
            <p:spPr>
              <a:xfrm>
                <a:off x="897255" y="88773"/>
                <a:ext cx="94576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945769" h="1073785" extrusionOk="0">
                    <a:moveTo>
                      <a:pt x="315722" y="1073785"/>
                    </a:moveTo>
                    <a:lnTo>
                      <a:pt x="315722" y="225806"/>
                    </a:lnTo>
                    <a:lnTo>
                      <a:pt x="0" y="225806"/>
                    </a:lnTo>
                    <a:lnTo>
                      <a:pt x="0" y="0"/>
                    </a:lnTo>
                    <a:lnTo>
                      <a:pt x="918972" y="0"/>
                    </a:lnTo>
                    <a:lnTo>
                      <a:pt x="945769" y="225806"/>
                    </a:lnTo>
                    <a:lnTo>
                      <a:pt x="603123" y="225806"/>
                    </a:lnTo>
                    <a:lnTo>
                      <a:pt x="603123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50" name="Google Shape;650;p12"/>
              <p:cNvSpPr/>
              <p:nvPr/>
            </p:nvSpPr>
            <p:spPr>
              <a:xfrm>
                <a:off x="1921891" y="88773"/>
                <a:ext cx="963295" cy="1095883"/>
              </a:xfrm>
              <a:custGeom>
                <a:avLst/>
                <a:gdLst/>
                <a:ahLst/>
                <a:cxnLst/>
                <a:rect l="l" t="t" r="r" b="b"/>
                <a:pathLst>
                  <a:path w="963295" h="1095883" extrusionOk="0">
                    <a:moveTo>
                      <a:pt x="675894" y="648970"/>
                    </a:moveTo>
                    <a:lnTo>
                      <a:pt x="675894" y="0"/>
                    </a:lnTo>
                    <a:lnTo>
                      <a:pt x="963295" y="0"/>
                    </a:lnTo>
                    <a:lnTo>
                      <a:pt x="963295" y="663194"/>
                    </a:lnTo>
                    <a:cubicBezTo>
                      <a:pt x="963295" y="803148"/>
                      <a:pt x="918845" y="910336"/>
                      <a:pt x="829818" y="984504"/>
                    </a:cubicBezTo>
                    <a:cubicBezTo>
                      <a:pt x="740791" y="1058672"/>
                      <a:pt x="624840" y="1095883"/>
                      <a:pt x="481711" y="1095883"/>
                    </a:cubicBezTo>
                    <a:cubicBezTo>
                      <a:pt x="338582" y="1095883"/>
                      <a:pt x="222504" y="1058799"/>
                      <a:pt x="133477" y="984504"/>
                    </a:cubicBezTo>
                    <a:cubicBezTo>
                      <a:pt x="44450" y="910209"/>
                      <a:pt x="0" y="803148"/>
                      <a:pt x="0" y="663194"/>
                    </a:cubicBezTo>
                    <a:lnTo>
                      <a:pt x="0" y="0"/>
                    </a:lnTo>
                    <a:lnTo>
                      <a:pt x="287401" y="0"/>
                    </a:lnTo>
                    <a:lnTo>
                      <a:pt x="287401" y="648970"/>
                    </a:lnTo>
                    <a:cubicBezTo>
                      <a:pt x="287401" y="716280"/>
                      <a:pt x="305562" y="767715"/>
                      <a:pt x="341884" y="802894"/>
                    </a:cubicBezTo>
                    <a:cubicBezTo>
                      <a:pt x="378206" y="838073"/>
                      <a:pt x="424815" y="855726"/>
                      <a:pt x="481711" y="855726"/>
                    </a:cubicBezTo>
                    <a:cubicBezTo>
                      <a:pt x="538607" y="855726"/>
                      <a:pt x="585216" y="838073"/>
                      <a:pt x="621411" y="802894"/>
                    </a:cubicBezTo>
                    <a:cubicBezTo>
                      <a:pt x="657606" y="767715"/>
                      <a:pt x="675894" y="716280"/>
                      <a:pt x="675894" y="64897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2"/>
              <p:cNvSpPr/>
              <p:nvPr/>
            </p:nvSpPr>
            <p:spPr>
              <a:xfrm>
                <a:off x="3002788" y="88773"/>
                <a:ext cx="60159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601599" h="1073785" extrusionOk="0">
                    <a:moveTo>
                      <a:pt x="456311" y="592074"/>
                    </a:moveTo>
                    <a:lnTo>
                      <a:pt x="151638" y="592074"/>
                    </a:lnTo>
                    <a:lnTo>
                      <a:pt x="151638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579501" y="0"/>
                    </a:lnTo>
                    <a:lnTo>
                      <a:pt x="601599" y="116840"/>
                    </a:lnTo>
                    <a:lnTo>
                      <a:pt x="151638" y="116840"/>
                    </a:lnTo>
                    <a:lnTo>
                      <a:pt x="151638" y="476885"/>
                    </a:lnTo>
                    <a:lnTo>
                      <a:pt x="437388" y="4768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52" name="Google Shape;652;p12"/>
              <p:cNvSpPr/>
              <p:nvPr/>
            </p:nvSpPr>
            <p:spPr>
              <a:xfrm>
                <a:off x="3574288" y="63500"/>
                <a:ext cx="961771" cy="1121029"/>
              </a:xfrm>
              <a:custGeom>
                <a:avLst/>
                <a:gdLst/>
                <a:ahLst/>
                <a:cxnLst/>
                <a:rect l="l" t="t" r="r" b="b"/>
                <a:pathLst>
                  <a:path w="961771" h="1121029" extrusionOk="0">
                    <a:moveTo>
                      <a:pt x="157988" y="565277"/>
                    </a:moveTo>
                    <a:cubicBezTo>
                      <a:pt x="157988" y="685292"/>
                      <a:pt x="183515" y="786384"/>
                      <a:pt x="234569" y="868426"/>
                    </a:cubicBezTo>
                    <a:cubicBezTo>
                      <a:pt x="285623" y="950468"/>
                      <a:pt x="365887" y="991616"/>
                      <a:pt x="475361" y="991616"/>
                    </a:cubicBezTo>
                    <a:cubicBezTo>
                      <a:pt x="575437" y="991616"/>
                      <a:pt x="654558" y="953135"/>
                      <a:pt x="712978" y="876427"/>
                    </a:cubicBezTo>
                    <a:cubicBezTo>
                      <a:pt x="771398" y="799719"/>
                      <a:pt x="800608" y="692785"/>
                      <a:pt x="800608" y="555879"/>
                    </a:cubicBezTo>
                    <a:cubicBezTo>
                      <a:pt x="800608" y="436880"/>
                      <a:pt x="775335" y="336423"/>
                      <a:pt x="724789" y="254254"/>
                    </a:cubicBezTo>
                    <a:cubicBezTo>
                      <a:pt x="674243" y="172085"/>
                      <a:pt x="594233" y="131064"/>
                      <a:pt x="484759" y="131064"/>
                    </a:cubicBezTo>
                    <a:cubicBezTo>
                      <a:pt x="386842" y="131064"/>
                      <a:pt x="307975" y="171323"/>
                      <a:pt x="247904" y="251841"/>
                    </a:cubicBezTo>
                    <a:cubicBezTo>
                      <a:pt x="187833" y="332359"/>
                      <a:pt x="157861" y="436880"/>
                      <a:pt x="157861" y="565277"/>
                    </a:cubicBezTo>
                    <a:moveTo>
                      <a:pt x="0" y="566801"/>
                    </a:moveTo>
                    <a:cubicBezTo>
                      <a:pt x="0" y="405765"/>
                      <a:pt x="41275" y="271780"/>
                      <a:pt x="123952" y="164973"/>
                    </a:cubicBezTo>
                    <a:cubicBezTo>
                      <a:pt x="206629" y="58166"/>
                      <a:pt x="325882" y="3175"/>
                      <a:pt x="481711" y="0"/>
                    </a:cubicBezTo>
                    <a:cubicBezTo>
                      <a:pt x="648081" y="0"/>
                      <a:pt x="769620" y="54991"/>
                      <a:pt x="846455" y="164973"/>
                    </a:cubicBezTo>
                    <a:cubicBezTo>
                      <a:pt x="923290" y="274955"/>
                      <a:pt x="961771" y="405257"/>
                      <a:pt x="961771" y="555752"/>
                    </a:cubicBezTo>
                    <a:cubicBezTo>
                      <a:pt x="961771" y="712597"/>
                      <a:pt x="920115" y="845566"/>
                      <a:pt x="837057" y="954405"/>
                    </a:cubicBezTo>
                    <a:cubicBezTo>
                      <a:pt x="753999" y="1063244"/>
                      <a:pt x="633857" y="1118870"/>
                      <a:pt x="477012" y="1121029"/>
                    </a:cubicBezTo>
                    <a:cubicBezTo>
                      <a:pt x="311784" y="1121029"/>
                      <a:pt x="191008" y="1066292"/>
                      <a:pt x="114554" y="956818"/>
                    </a:cubicBezTo>
                    <a:cubicBezTo>
                      <a:pt x="38099" y="847344"/>
                      <a:pt x="126" y="717423"/>
                      <a:pt x="126" y="56680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2"/>
              <p:cNvSpPr/>
              <p:nvPr/>
            </p:nvSpPr>
            <p:spPr>
              <a:xfrm>
                <a:off x="4627626" y="88773"/>
                <a:ext cx="795655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95655" h="1073785" extrusionOk="0">
                    <a:moveTo>
                      <a:pt x="306324" y="127889"/>
                    </a:moveTo>
                    <a:lnTo>
                      <a:pt x="151511" y="127889"/>
                    </a:lnTo>
                    <a:lnTo>
                      <a:pt x="151511" y="521081"/>
                    </a:lnTo>
                    <a:lnTo>
                      <a:pt x="298323" y="521081"/>
                    </a:lnTo>
                    <a:cubicBezTo>
                      <a:pt x="368808" y="521081"/>
                      <a:pt x="429133" y="506603"/>
                      <a:pt x="479171" y="477647"/>
                    </a:cubicBezTo>
                    <a:cubicBezTo>
                      <a:pt x="529209" y="448691"/>
                      <a:pt x="554736" y="397891"/>
                      <a:pt x="555752" y="325247"/>
                    </a:cubicBezTo>
                    <a:cubicBezTo>
                      <a:pt x="555752" y="249428"/>
                      <a:pt x="532892" y="197612"/>
                      <a:pt x="487045" y="169672"/>
                    </a:cubicBezTo>
                    <a:cubicBezTo>
                      <a:pt x="441198" y="141732"/>
                      <a:pt x="381000" y="127889"/>
                      <a:pt x="306197" y="127889"/>
                    </a:cubicBezTo>
                    <a:moveTo>
                      <a:pt x="631444" y="1073658"/>
                    </a:moveTo>
                    <a:lnTo>
                      <a:pt x="391414" y="639445"/>
                    </a:lnTo>
                    <a:cubicBezTo>
                      <a:pt x="374523" y="640461"/>
                      <a:pt x="358013" y="641604"/>
                      <a:pt x="341630" y="642620"/>
                    </a:cubicBezTo>
                    <a:cubicBezTo>
                      <a:pt x="325246" y="643636"/>
                      <a:pt x="308737" y="644144"/>
                      <a:pt x="291973" y="644144"/>
                    </a:cubicBezTo>
                    <a:lnTo>
                      <a:pt x="151511" y="644144"/>
                    </a:lnTo>
                    <a:lnTo>
                      <a:pt x="151511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307848" y="0"/>
                    </a:lnTo>
                    <a:cubicBezTo>
                      <a:pt x="421513" y="0"/>
                      <a:pt x="517652" y="25019"/>
                      <a:pt x="596011" y="74930"/>
                    </a:cubicBezTo>
                    <a:cubicBezTo>
                      <a:pt x="674370" y="124841"/>
                      <a:pt x="713613" y="206248"/>
                      <a:pt x="713613" y="318897"/>
                    </a:cubicBezTo>
                    <a:cubicBezTo>
                      <a:pt x="712597" y="389509"/>
                      <a:pt x="694690" y="448183"/>
                      <a:pt x="659892" y="495046"/>
                    </a:cubicBezTo>
                    <a:cubicBezTo>
                      <a:pt x="625094" y="541909"/>
                      <a:pt x="580390" y="576961"/>
                      <a:pt x="525653" y="600075"/>
                    </a:cubicBezTo>
                    <a:lnTo>
                      <a:pt x="795655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4" name="Google Shape;654;p12"/>
            <p:cNvGrpSpPr/>
            <p:nvPr/>
          </p:nvGrpSpPr>
          <p:grpSpPr>
            <a:xfrm>
              <a:off x="3006741" y="831128"/>
              <a:ext cx="881671" cy="90331"/>
              <a:chOff x="63500" y="63500"/>
              <a:chExt cx="1597787" cy="163703"/>
            </a:xfrm>
          </p:grpSpPr>
          <p:sp>
            <p:nvSpPr>
              <p:cNvPr id="655" name="Google Shape;655;p12"/>
              <p:cNvSpPr/>
              <p:nvPr/>
            </p:nvSpPr>
            <p:spPr>
              <a:xfrm>
                <a:off x="63500" y="66929"/>
                <a:ext cx="974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97409" h="157099" extrusionOk="0">
                    <a:moveTo>
                      <a:pt x="80899" y="93091"/>
                    </a:moveTo>
                    <a:lnTo>
                      <a:pt x="33782" y="93091"/>
                    </a:lnTo>
                    <a:lnTo>
                      <a:pt x="33782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93091" y="0"/>
                    </a:lnTo>
                    <a:cubicBezTo>
                      <a:pt x="93853" y="4318"/>
                      <a:pt x="94615" y="8763"/>
                      <a:pt x="95377" y="13462"/>
                    </a:cubicBezTo>
                    <a:cubicBezTo>
                      <a:pt x="96139" y="18161"/>
                      <a:pt x="96774" y="22606"/>
                      <a:pt x="97409" y="26797"/>
                    </a:cubicBezTo>
                    <a:lnTo>
                      <a:pt x="33782" y="26797"/>
                    </a:lnTo>
                    <a:lnTo>
                      <a:pt x="33782" y="66548"/>
                    </a:lnTo>
                    <a:lnTo>
                      <a:pt x="76454" y="66548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2"/>
              <p:cNvSpPr/>
              <p:nvPr/>
            </p:nvSpPr>
            <p:spPr>
              <a:xfrm>
                <a:off x="217170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2"/>
              <p:cNvSpPr/>
              <p:nvPr/>
            </p:nvSpPr>
            <p:spPr>
              <a:xfrm>
                <a:off x="43662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451" y="100965"/>
                    </a:lnTo>
                    <a:lnTo>
                      <a:pt x="33528" y="100965"/>
                    </a:lnTo>
                    <a:lnTo>
                      <a:pt x="33528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2"/>
              <p:cNvSpPr/>
              <p:nvPr/>
            </p:nvSpPr>
            <p:spPr>
              <a:xfrm>
                <a:off x="61214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59" name="Google Shape;659;p12"/>
              <p:cNvSpPr/>
              <p:nvPr/>
            </p:nvSpPr>
            <p:spPr>
              <a:xfrm>
                <a:off x="79095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452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311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60" name="Google Shape;660;p12"/>
              <p:cNvSpPr/>
              <p:nvPr/>
            </p:nvSpPr>
            <p:spPr>
              <a:xfrm>
                <a:off x="1004062" y="66929"/>
                <a:ext cx="106680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157099" extrusionOk="0">
                    <a:moveTo>
                      <a:pt x="0" y="0"/>
                    </a:moveTo>
                    <a:lnTo>
                      <a:pt x="0" y="157099"/>
                    </a:lnTo>
                    <a:lnTo>
                      <a:pt x="106680" y="157099"/>
                    </a:lnTo>
                    <a:lnTo>
                      <a:pt x="102235" y="130556"/>
                    </a:lnTo>
                    <a:lnTo>
                      <a:pt x="33909" y="130556"/>
                    </a:lnTo>
                    <a:lnTo>
                      <a:pt x="339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61" name="Google Shape;661;p12"/>
              <p:cNvSpPr/>
              <p:nvPr/>
            </p:nvSpPr>
            <p:spPr>
              <a:xfrm>
                <a:off x="1172972" y="66929"/>
                <a:ext cx="111633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633" h="157099" extrusionOk="0">
                    <a:moveTo>
                      <a:pt x="111633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782" y="26797"/>
                    </a:lnTo>
                    <a:lnTo>
                      <a:pt x="33782" y="64770"/>
                    </a:lnTo>
                    <a:lnTo>
                      <a:pt x="77851" y="64770"/>
                    </a:lnTo>
                    <a:lnTo>
                      <a:pt x="82550" y="91567"/>
                    </a:lnTo>
                    <a:lnTo>
                      <a:pt x="33782" y="91567"/>
                    </a:lnTo>
                    <a:lnTo>
                      <a:pt x="33782" y="130810"/>
                    </a:lnTo>
                    <a:lnTo>
                      <a:pt x="107061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2"/>
              <p:cNvSpPr/>
              <p:nvPr/>
            </p:nvSpPr>
            <p:spPr>
              <a:xfrm>
                <a:off x="1335024" y="66929"/>
                <a:ext cx="127254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7254" h="157099" extrusionOk="0">
                    <a:moveTo>
                      <a:pt x="6604" y="0"/>
                    </a:moveTo>
                    <a:lnTo>
                      <a:pt x="10033" y="26797"/>
                    </a:lnTo>
                    <a:lnTo>
                      <a:pt x="84074" y="26797"/>
                    </a:lnTo>
                    <a:lnTo>
                      <a:pt x="0" y="131953"/>
                    </a:lnTo>
                    <a:lnTo>
                      <a:pt x="3683" y="157099"/>
                    </a:lnTo>
                    <a:lnTo>
                      <a:pt x="127254" y="157099"/>
                    </a:lnTo>
                    <a:lnTo>
                      <a:pt x="123825" y="130810"/>
                    </a:lnTo>
                    <a:lnTo>
                      <a:pt x="40005" y="130810"/>
                    </a:lnTo>
                    <a:lnTo>
                      <a:pt x="126365" y="25654"/>
                    </a:lnTo>
                    <a:lnTo>
                      <a:pt x="122682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63" name="Google Shape;663;p12"/>
              <p:cNvSpPr/>
              <p:nvPr/>
            </p:nvSpPr>
            <p:spPr>
              <a:xfrm>
                <a:off x="150977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</p:grpSp>
      </p:grpSp>
      <p:sp>
        <p:nvSpPr>
          <p:cNvPr id="664" name="Google Shape;664;p12"/>
          <p:cNvSpPr/>
          <p:nvPr/>
        </p:nvSpPr>
        <p:spPr>
          <a:xfrm>
            <a:off x="1099988" y="3428991"/>
            <a:ext cx="156972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CONCLUSÃO</a:t>
            </a:r>
            <a:endParaRPr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De acordo com o Planejamento de Transporte realizado pela ETUFOR para o atendimento ao evento    </a:t>
            </a:r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“CAMINHADA COM MARIA 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2025” </a:t>
            </a:r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será realizada a ligação direta com os </a:t>
            </a:r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Terminais de integração </a:t>
            </a:r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ao local do evento. Serão disponibilizados 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(trinta e 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um) </a:t>
            </a:r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carros reservas</a:t>
            </a:r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 que ficarão à disposição a partir de </a:t>
            </a:r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05 horas até </a:t>
            </a:r>
            <a:r>
              <a:rPr lang="pt-B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23 </a:t>
            </a:r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horas.</a:t>
            </a:r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  O Sistema de Transporte Coletivo permite por meio da integração física e tarifária uma boa mobilidade</a:t>
            </a:r>
            <a:r>
              <a:rPr lang="pt-BR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b="1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13"/>
          <p:cNvGrpSpPr/>
          <p:nvPr/>
        </p:nvGrpSpPr>
        <p:grpSpPr>
          <a:xfrm>
            <a:off x="-62" y="125"/>
            <a:ext cx="18288118" cy="10286737"/>
            <a:chOff x="0" y="0"/>
            <a:chExt cx="24384157" cy="13715649"/>
          </a:xfrm>
        </p:grpSpPr>
        <p:sp>
          <p:nvSpPr>
            <p:cNvPr id="670" name="Google Shape;670;p13"/>
            <p:cNvSpPr/>
            <p:nvPr/>
          </p:nvSpPr>
          <p:spPr>
            <a:xfrm>
              <a:off x="0" y="0"/>
              <a:ext cx="24384157" cy="13715649"/>
            </a:xfrm>
            <a:custGeom>
              <a:avLst/>
              <a:gdLst/>
              <a:ahLst/>
              <a:cxnLst/>
              <a:rect l="l" t="t" r="r" b="b"/>
              <a:pathLst>
                <a:path w="4426966" h="2490089" extrusionOk="0">
                  <a:moveTo>
                    <a:pt x="4205605" y="781685"/>
                  </a:moveTo>
                  <a:lnTo>
                    <a:pt x="4205605" y="1957578"/>
                  </a:lnTo>
                  <a:lnTo>
                    <a:pt x="2279142" y="1957578"/>
                  </a:lnTo>
                  <a:lnTo>
                    <a:pt x="2279142" y="781685"/>
                  </a:lnTo>
                  <a:close/>
                  <a:moveTo>
                    <a:pt x="0" y="0"/>
                  </a:moveTo>
                  <a:lnTo>
                    <a:pt x="0" y="2490089"/>
                  </a:lnTo>
                  <a:lnTo>
                    <a:pt x="4426966" y="2490089"/>
                  </a:lnTo>
                  <a:lnTo>
                    <a:pt x="4426966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"/>
              </a:stretch>
            </a:blipFill>
            <a:ln>
              <a:noFill/>
            </a:ln>
          </p:spPr>
        </p:sp>
        <p:grpSp>
          <p:nvGrpSpPr>
            <p:cNvPr id="671" name="Google Shape;671;p13"/>
            <p:cNvGrpSpPr/>
            <p:nvPr/>
          </p:nvGrpSpPr>
          <p:grpSpPr>
            <a:xfrm>
              <a:off x="10134600" y="2074904"/>
              <a:ext cx="13482034" cy="9290711"/>
              <a:chOff x="0" y="-276225"/>
              <a:chExt cx="2663118" cy="1835202"/>
            </a:xfrm>
          </p:grpSpPr>
          <p:sp>
            <p:nvSpPr>
              <p:cNvPr id="672" name="Google Shape;672;p13"/>
              <p:cNvSpPr/>
              <p:nvPr/>
            </p:nvSpPr>
            <p:spPr>
              <a:xfrm>
                <a:off x="0" y="0"/>
                <a:ext cx="2663118" cy="1558977"/>
              </a:xfrm>
              <a:custGeom>
                <a:avLst/>
                <a:gdLst/>
                <a:ahLst/>
                <a:cxnLst/>
                <a:rect l="l" t="t" r="r" b="b"/>
                <a:pathLst>
                  <a:path w="2663118" h="1558977" extrusionOk="0">
                    <a:moveTo>
                      <a:pt x="0" y="0"/>
                    </a:moveTo>
                    <a:lnTo>
                      <a:pt x="2663118" y="0"/>
                    </a:lnTo>
                    <a:lnTo>
                      <a:pt x="2663118" y="1558977"/>
                    </a:lnTo>
                    <a:lnTo>
                      <a:pt x="0" y="1558977"/>
                    </a:lnTo>
                    <a:close/>
                  </a:path>
                </a:pathLst>
              </a:custGeom>
              <a:solidFill>
                <a:srgbClr val="F9E9D0"/>
              </a:solidFill>
              <a:ln>
                <a:noFill/>
              </a:ln>
            </p:spPr>
          </p:sp>
          <p:sp>
            <p:nvSpPr>
              <p:cNvPr id="673" name="Google Shape;673;p13"/>
              <p:cNvSpPr txBox="1"/>
              <p:nvPr/>
            </p:nvSpPr>
            <p:spPr>
              <a:xfrm>
                <a:off x="0" y="-276225"/>
                <a:ext cx="2663118" cy="1835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93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4" name="Google Shape;674;p13"/>
          <p:cNvGrpSpPr/>
          <p:nvPr/>
        </p:nvGrpSpPr>
        <p:grpSpPr>
          <a:xfrm>
            <a:off x="9438494" y="1287071"/>
            <a:ext cx="2890029" cy="664815"/>
            <a:chOff x="35040" y="35040"/>
            <a:chExt cx="3853371" cy="886420"/>
          </a:xfrm>
        </p:grpSpPr>
        <p:grpSp>
          <p:nvGrpSpPr>
            <p:cNvPr id="675" name="Google Shape;675;p13"/>
            <p:cNvGrpSpPr/>
            <p:nvPr/>
          </p:nvGrpSpPr>
          <p:grpSpPr>
            <a:xfrm>
              <a:off x="35040" y="35040"/>
              <a:ext cx="700097" cy="883986"/>
              <a:chOff x="63500" y="63500"/>
              <a:chExt cx="1268730" cy="1601978"/>
            </a:xfrm>
          </p:grpSpPr>
          <p:sp>
            <p:nvSpPr>
              <p:cNvPr id="676" name="Google Shape;676;p13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3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203200" y="188087"/>
                <a:ext cx="988060" cy="988060"/>
              </a:xfrm>
              <a:custGeom>
                <a:avLst/>
                <a:gdLst/>
                <a:ahLst/>
                <a:cxnLst/>
                <a:rect l="l" t="t" r="r" b="b"/>
                <a:pathLst>
                  <a:path w="988060" h="988060" extrusionOk="0">
                    <a:moveTo>
                      <a:pt x="988060" y="494030"/>
                    </a:moveTo>
                    <a:cubicBezTo>
                      <a:pt x="988060" y="766826"/>
                      <a:pt x="766953" y="988060"/>
                      <a:pt x="494030" y="988060"/>
                    </a:cubicBezTo>
                    <a:cubicBezTo>
                      <a:pt x="221107" y="988060"/>
                      <a:pt x="0" y="766826"/>
                      <a:pt x="0" y="494030"/>
                    </a:cubicBezTo>
                    <a:cubicBezTo>
                      <a:pt x="0" y="221234"/>
                      <a:pt x="221107" y="0"/>
                      <a:pt x="494030" y="0"/>
                    </a:cubicBezTo>
                    <a:cubicBezTo>
                      <a:pt x="766953" y="0"/>
                      <a:pt x="988060" y="221234"/>
                      <a:pt x="988060" y="494030"/>
                    </a:cubicBezTo>
                  </a:path>
                </a:pathLst>
              </a:custGeom>
              <a:solidFill>
                <a:srgbClr val="F29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359664" y="354838"/>
                <a:ext cx="655447" cy="655574"/>
              </a:xfrm>
              <a:custGeom>
                <a:avLst/>
                <a:gdLst/>
                <a:ahLst/>
                <a:cxnLst/>
                <a:rect l="l" t="t" r="r" b="b"/>
                <a:pathLst>
                  <a:path w="655447" h="655574" extrusionOk="0">
                    <a:moveTo>
                      <a:pt x="600710" y="192532"/>
                    </a:moveTo>
                    <a:lnTo>
                      <a:pt x="600710" y="68326"/>
                    </a:lnTo>
                    <a:cubicBezTo>
                      <a:pt x="600710" y="30734"/>
                      <a:pt x="570103" y="0"/>
                      <a:pt x="532384" y="0"/>
                    </a:cubicBezTo>
                    <a:lnTo>
                      <a:pt x="122809" y="0"/>
                    </a:lnTo>
                    <a:cubicBezTo>
                      <a:pt x="85217" y="0"/>
                      <a:pt x="54610" y="30607"/>
                      <a:pt x="54610" y="68326"/>
                    </a:cubicBezTo>
                    <a:lnTo>
                      <a:pt x="54610" y="192532"/>
                    </a:lnTo>
                    <a:cubicBezTo>
                      <a:pt x="23495" y="198882"/>
                      <a:pt x="0" y="226441"/>
                      <a:pt x="0" y="259461"/>
                    </a:cubicBezTo>
                    <a:lnTo>
                      <a:pt x="0" y="286766"/>
                    </a:lnTo>
                    <a:cubicBezTo>
                      <a:pt x="0" y="309372"/>
                      <a:pt x="18415" y="327787"/>
                      <a:pt x="41021" y="327787"/>
                    </a:cubicBezTo>
                    <a:lnTo>
                      <a:pt x="54737" y="327787"/>
                    </a:lnTo>
                    <a:lnTo>
                      <a:pt x="54737" y="532511"/>
                    </a:lnTo>
                    <a:cubicBezTo>
                      <a:pt x="54737" y="565531"/>
                      <a:pt x="78232" y="593090"/>
                      <a:pt x="109347" y="599440"/>
                    </a:cubicBezTo>
                    <a:lnTo>
                      <a:pt x="109347" y="614426"/>
                    </a:lnTo>
                    <a:cubicBezTo>
                      <a:pt x="109347" y="637032"/>
                      <a:pt x="127762" y="655447"/>
                      <a:pt x="150368" y="655447"/>
                    </a:cubicBezTo>
                    <a:lnTo>
                      <a:pt x="204978" y="655447"/>
                    </a:lnTo>
                    <a:cubicBezTo>
                      <a:pt x="227584" y="655447"/>
                      <a:pt x="245999" y="637032"/>
                      <a:pt x="245999" y="614426"/>
                    </a:cubicBezTo>
                    <a:lnTo>
                      <a:pt x="245999" y="600837"/>
                    </a:lnTo>
                    <a:lnTo>
                      <a:pt x="409829" y="600837"/>
                    </a:lnTo>
                    <a:lnTo>
                      <a:pt x="409829" y="614553"/>
                    </a:lnTo>
                    <a:cubicBezTo>
                      <a:pt x="409829" y="637159"/>
                      <a:pt x="428244" y="655574"/>
                      <a:pt x="450723" y="655574"/>
                    </a:cubicBezTo>
                    <a:lnTo>
                      <a:pt x="505333" y="655574"/>
                    </a:lnTo>
                    <a:cubicBezTo>
                      <a:pt x="527939" y="655574"/>
                      <a:pt x="546354" y="637159"/>
                      <a:pt x="546354" y="614553"/>
                    </a:cubicBezTo>
                    <a:lnTo>
                      <a:pt x="546354" y="599440"/>
                    </a:lnTo>
                    <a:cubicBezTo>
                      <a:pt x="577469" y="593090"/>
                      <a:pt x="600964" y="565531"/>
                      <a:pt x="600964" y="532511"/>
                    </a:cubicBezTo>
                    <a:lnTo>
                      <a:pt x="600964" y="327787"/>
                    </a:lnTo>
                    <a:lnTo>
                      <a:pt x="614426" y="327787"/>
                    </a:lnTo>
                    <a:cubicBezTo>
                      <a:pt x="637032" y="327787"/>
                      <a:pt x="655447" y="309372"/>
                      <a:pt x="655447" y="286766"/>
                    </a:cubicBezTo>
                    <a:lnTo>
                      <a:pt x="655447" y="259461"/>
                    </a:lnTo>
                    <a:cubicBezTo>
                      <a:pt x="655447" y="226441"/>
                      <a:pt x="631952" y="198882"/>
                      <a:pt x="600837" y="192532"/>
                    </a:cubicBezTo>
                    <a:moveTo>
                      <a:pt x="177419" y="54610"/>
                    </a:moveTo>
                    <a:lnTo>
                      <a:pt x="477774" y="54610"/>
                    </a:lnTo>
                    <a:cubicBezTo>
                      <a:pt x="500380" y="54610"/>
                      <a:pt x="518795" y="73025"/>
                      <a:pt x="518795" y="95631"/>
                    </a:cubicBezTo>
                    <a:cubicBezTo>
                      <a:pt x="518795" y="118237"/>
                      <a:pt x="500380" y="136525"/>
                      <a:pt x="477774" y="136525"/>
                    </a:cubicBezTo>
                    <a:lnTo>
                      <a:pt x="177419" y="136525"/>
                    </a:lnTo>
                    <a:cubicBezTo>
                      <a:pt x="154813" y="136525"/>
                      <a:pt x="136398" y="118110"/>
                      <a:pt x="136398" y="95631"/>
                    </a:cubicBezTo>
                    <a:cubicBezTo>
                      <a:pt x="136398" y="73152"/>
                      <a:pt x="154813" y="54610"/>
                      <a:pt x="177419" y="54610"/>
                    </a:cubicBezTo>
                    <a:moveTo>
                      <a:pt x="136398" y="477901"/>
                    </a:moveTo>
                    <a:cubicBezTo>
                      <a:pt x="136398" y="455295"/>
                      <a:pt x="154813" y="436880"/>
                      <a:pt x="177419" y="436880"/>
                    </a:cubicBezTo>
                    <a:cubicBezTo>
                      <a:pt x="200025" y="436880"/>
                      <a:pt x="218440" y="455295"/>
                      <a:pt x="218440" y="477901"/>
                    </a:cubicBezTo>
                    <a:cubicBezTo>
                      <a:pt x="218440" y="500507"/>
                      <a:pt x="200025" y="518922"/>
                      <a:pt x="177419" y="518922"/>
                    </a:cubicBezTo>
                    <a:cubicBezTo>
                      <a:pt x="154813" y="518922"/>
                      <a:pt x="136398" y="500507"/>
                      <a:pt x="136398" y="477901"/>
                    </a:cubicBezTo>
                    <a:moveTo>
                      <a:pt x="436880" y="477901"/>
                    </a:moveTo>
                    <a:cubicBezTo>
                      <a:pt x="436880" y="455295"/>
                      <a:pt x="455295" y="436880"/>
                      <a:pt x="477901" y="436880"/>
                    </a:cubicBezTo>
                    <a:cubicBezTo>
                      <a:pt x="500507" y="436880"/>
                      <a:pt x="518922" y="455295"/>
                      <a:pt x="518922" y="477901"/>
                    </a:cubicBezTo>
                    <a:cubicBezTo>
                      <a:pt x="518922" y="500507"/>
                      <a:pt x="500507" y="518922"/>
                      <a:pt x="477901" y="518922"/>
                    </a:cubicBezTo>
                    <a:cubicBezTo>
                      <a:pt x="455295" y="518922"/>
                      <a:pt x="436880" y="500507"/>
                      <a:pt x="436880" y="477901"/>
                    </a:cubicBezTo>
                    <a:moveTo>
                      <a:pt x="505206" y="382270"/>
                    </a:moveTo>
                    <a:lnTo>
                      <a:pt x="150114" y="382270"/>
                    </a:lnTo>
                    <a:cubicBezTo>
                      <a:pt x="127508" y="382270"/>
                      <a:pt x="109093" y="363855"/>
                      <a:pt x="109093" y="341249"/>
                    </a:cubicBezTo>
                    <a:lnTo>
                      <a:pt x="109093" y="204851"/>
                    </a:lnTo>
                    <a:cubicBezTo>
                      <a:pt x="109093" y="182245"/>
                      <a:pt x="127508" y="163957"/>
                      <a:pt x="150114" y="163957"/>
                    </a:cubicBezTo>
                    <a:lnTo>
                      <a:pt x="505079" y="163957"/>
                    </a:lnTo>
                    <a:cubicBezTo>
                      <a:pt x="527685" y="163957"/>
                      <a:pt x="546100" y="182372"/>
                      <a:pt x="546100" y="204851"/>
                    </a:cubicBezTo>
                    <a:lnTo>
                      <a:pt x="546100" y="341376"/>
                    </a:lnTo>
                    <a:cubicBezTo>
                      <a:pt x="546100" y="363982"/>
                      <a:pt x="527685" y="382397"/>
                      <a:pt x="505079" y="38239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" name="Google Shape;680;p13"/>
            <p:cNvGrpSpPr/>
            <p:nvPr/>
          </p:nvGrpSpPr>
          <p:grpSpPr>
            <a:xfrm>
              <a:off x="912339" y="831128"/>
              <a:ext cx="1020709" cy="90331"/>
              <a:chOff x="63500" y="63500"/>
              <a:chExt cx="1849755" cy="163703"/>
            </a:xfrm>
          </p:grpSpPr>
          <p:sp>
            <p:nvSpPr>
              <p:cNvPr id="681" name="Google Shape;681;p13"/>
              <p:cNvSpPr/>
              <p:nvPr/>
            </p:nvSpPr>
            <p:spPr>
              <a:xfrm>
                <a:off x="6350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82" name="Google Shape;682;p13"/>
              <p:cNvSpPr/>
              <p:nvPr/>
            </p:nvSpPr>
            <p:spPr>
              <a:xfrm>
                <a:off x="258953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782" y="27686"/>
                    </a:lnTo>
                    <a:lnTo>
                      <a:pt x="33782" y="73660"/>
                    </a:lnTo>
                    <a:lnTo>
                      <a:pt x="54102" y="73660"/>
                    </a:lnTo>
                    <a:cubicBezTo>
                      <a:pt x="62230" y="73660"/>
                      <a:pt x="68961" y="71882"/>
                      <a:pt x="74295" y="68072"/>
                    </a:cubicBezTo>
                    <a:cubicBezTo>
                      <a:pt x="79629" y="64262"/>
                      <a:pt x="82169" y="58674"/>
                      <a:pt x="82169" y="51054"/>
                    </a:cubicBezTo>
                    <a:cubicBezTo>
                      <a:pt x="82169" y="42926"/>
                      <a:pt x="79629" y="36957"/>
                      <a:pt x="74676" y="33274"/>
                    </a:cubicBezTo>
                    <a:cubicBezTo>
                      <a:pt x="69723" y="29591"/>
                      <a:pt x="62611" y="27686"/>
                      <a:pt x="53594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434467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567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84" name="Google Shape;684;p13"/>
              <p:cNvSpPr/>
              <p:nvPr/>
            </p:nvSpPr>
            <p:spPr>
              <a:xfrm>
                <a:off x="647700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85" name="Google Shape;685;p13"/>
              <p:cNvSpPr/>
              <p:nvPr/>
            </p:nvSpPr>
            <p:spPr>
              <a:xfrm>
                <a:off x="853059" y="63500"/>
                <a:ext cx="110236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63449" extrusionOk="0">
                    <a:moveTo>
                      <a:pt x="0" y="43434"/>
                    </a:moveTo>
                    <a:cubicBezTo>
                      <a:pt x="254" y="30988"/>
                      <a:pt x="5080" y="20574"/>
                      <a:pt x="14859" y="12319"/>
                    </a:cubicBezTo>
                    <a:cubicBezTo>
                      <a:pt x="24638" y="4064"/>
                      <a:pt x="37973" y="0"/>
                      <a:pt x="55499" y="0"/>
                    </a:cubicBezTo>
                    <a:cubicBezTo>
                      <a:pt x="63246" y="0"/>
                      <a:pt x="71374" y="1270"/>
                      <a:pt x="79375" y="3556"/>
                    </a:cubicBezTo>
                    <a:cubicBezTo>
                      <a:pt x="87376" y="5842"/>
                      <a:pt x="94361" y="8763"/>
                      <a:pt x="100584" y="12192"/>
                    </a:cubicBezTo>
                    <a:lnTo>
                      <a:pt x="89662" y="37592"/>
                    </a:lnTo>
                    <a:cubicBezTo>
                      <a:pt x="83693" y="35179"/>
                      <a:pt x="78105" y="33020"/>
                      <a:pt x="72898" y="31369"/>
                    </a:cubicBezTo>
                    <a:cubicBezTo>
                      <a:pt x="67691" y="29718"/>
                      <a:pt x="62103" y="28829"/>
                      <a:pt x="55880" y="28829"/>
                    </a:cubicBezTo>
                    <a:cubicBezTo>
                      <a:pt x="49657" y="28829"/>
                      <a:pt x="44704" y="30099"/>
                      <a:pt x="40767" y="32512"/>
                    </a:cubicBezTo>
                    <a:cubicBezTo>
                      <a:pt x="36830" y="34925"/>
                      <a:pt x="34798" y="38481"/>
                      <a:pt x="34798" y="43180"/>
                    </a:cubicBezTo>
                    <a:cubicBezTo>
                      <a:pt x="34798" y="48006"/>
                      <a:pt x="37465" y="52070"/>
                      <a:pt x="42672" y="55372"/>
                    </a:cubicBezTo>
                    <a:cubicBezTo>
                      <a:pt x="47879" y="58674"/>
                      <a:pt x="54483" y="62611"/>
                      <a:pt x="62611" y="66675"/>
                    </a:cubicBezTo>
                    <a:cubicBezTo>
                      <a:pt x="73914" y="72390"/>
                      <a:pt x="84582" y="79248"/>
                      <a:pt x="94869" y="87376"/>
                    </a:cubicBezTo>
                    <a:cubicBezTo>
                      <a:pt x="105156" y="95504"/>
                      <a:pt x="110236" y="106045"/>
                      <a:pt x="110236" y="119380"/>
                    </a:cubicBezTo>
                    <a:cubicBezTo>
                      <a:pt x="110236" y="131953"/>
                      <a:pt x="105029" y="142494"/>
                      <a:pt x="94488" y="150876"/>
                    </a:cubicBezTo>
                    <a:cubicBezTo>
                      <a:pt x="83947" y="159258"/>
                      <a:pt x="69215" y="163449"/>
                      <a:pt x="50165" y="163449"/>
                    </a:cubicBezTo>
                    <a:cubicBezTo>
                      <a:pt x="43053" y="163449"/>
                      <a:pt x="34417" y="162179"/>
                      <a:pt x="24130" y="159512"/>
                    </a:cubicBezTo>
                    <a:cubicBezTo>
                      <a:pt x="13843" y="156845"/>
                      <a:pt x="6477" y="153797"/>
                      <a:pt x="2159" y="150368"/>
                    </a:cubicBezTo>
                    <a:lnTo>
                      <a:pt x="11176" y="123571"/>
                    </a:lnTo>
                    <a:cubicBezTo>
                      <a:pt x="15621" y="126111"/>
                      <a:pt x="21590" y="128524"/>
                      <a:pt x="28956" y="130810"/>
                    </a:cubicBezTo>
                    <a:cubicBezTo>
                      <a:pt x="36322" y="133096"/>
                      <a:pt x="43180" y="134366"/>
                      <a:pt x="49530" y="134366"/>
                    </a:cubicBezTo>
                    <a:cubicBezTo>
                      <a:pt x="58039" y="134366"/>
                      <a:pt x="64389" y="132969"/>
                      <a:pt x="68580" y="130048"/>
                    </a:cubicBezTo>
                    <a:cubicBezTo>
                      <a:pt x="72771" y="127127"/>
                      <a:pt x="75057" y="123444"/>
                      <a:pt x="75057" y="118872"/>
                    </a:cubicBezTo>
                    <a:cubicBezTo>
                      <a:pt x="75057" y="114427"/>
                      <a:pt x="72009" y="110236"/>
                      <a:pt x="66294" y="106426"/>
                    </a:cubicBezTo>
                    <a:cubicBezTo>
                      <a:pt x="60579" y="102616"/>
                      <a:pt x="53975" y="98933"/>
                      <a:pt x="46863" y="95631"/>
                    </a:cubicBezTo>
                    <a:cubicBezTo>
                      <a:pt x="35941" y="90043"/>
                      <a:pt x="25400" y="83312"/>
                      <a:pt x="15240" y="75438"/>
                    </a:cubicBezTo>
                    <a:cubicBezTo>
                      <a:pt x="5080" y="67564"/>
                      <a:pt x="0" y="56896"/>
                      <a:pt x="0" y="43434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1031621" y="66929"/>
                <a:ext cx="117856" cy="157226"/>
              </a:xfrm>
              <a:custGeom>
                <a:avLst/>
                <a:gdLst/>
                <a:ahLst/>
                <a:cxnLst/>
                <a:rect l="l" t="t" r="r" b="b"/>
                <a:pathLst>
                  <a:path w="117856" h="157226" extrusionOk="0">
                    <a:moveTo>
                      <a:pt x="53848" y="27686"/>
                    </a:moveTo>
                    <a:lnTo>
                      <a:pt x="33909" y="27686"/>
                    </a:lnTo>
                    <a:lnTo>
                      <a:pt x="33909" y="77851"/>
                    </a:lnTo>
                    <a:lnTo>
                      <a:pt x="54229" y="77851"/>
                    </a:lnTo>
                    <a:cubicBezTo>
                      <a:pt x="62484" y="77851"/>
                      <a:pt x="69088" y="75819"/>
                      <a:pt x="74041" y="71628"/>
                    </a:cubicBezTo>
                    <a:cubicBezTo>
                      <a:pt x="78994" y="67437"/>
                      <a:pt x="81915" y="61468"/>
                      <a:pt x="82296" y="53594"/>
                    </a:cubicBezTo>
                    <a:cubicBezTo>
                      <a:pt x="82296" y="44577"/>
                      <a:pt x="79883" y="38100"/>
                      <a:pt x="74803" y="33909"/>
                    </a:cubicBezTo>
                    <a:cubicBezTo>
                      <a:pt x="69723" y="29718"/>
                      <a:pt x="62738" y="27686"/>
                      <a:pt x="53975" y="27686"/>
                    </a:cubicBezTo>
                    <a:moveTo>
                      <a:pt x="0" y="157099"/>
                    </a:move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191"/>
                      <a:pt x="99314" y="12446"/>
                    </a:cubicBezTo>
                    <a:cubicBezTo>
                      <a:pt x="111760" y="20701"/>
                      <a:pt x="117856" y="34036"/>
                      <a:pt x="117856" y="52451"/>
                    </a:cubicBezTo>
                    <a:cubicBezTo>
                      <a:pt x="117856" y="70612"/>
                      <a:pt x="111252" y="83947"/>
                      <a:pt x="98044" y="92583"/>
                    </a:cubicBezTo>
                    <a:cubicBezTo>
                      <a:pt x="84836" y="101219"/>
                      <a:pt x="69850" y="105410"/>
                      <a:pt x="53086" y="105410"/>
                    </a:cubicBezTo>
                    <a:lnTo>
                      <a:pt x="33909" y="105410"/>
                    </a:lnTo>
                    <a:lnTo>
                      <a:pt x="33909" y="157226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1211453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1430909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961" y="71882"/>
                      <a:pt x="74168" y="68072"/>
                    </a:cubicBezTo>
                    <a:cubicBezTo>
                      <a:pt x="79375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422" y="33274"/>
                    </a:cubicBezTo>
                    <a:cubicBezTo>
                      <a:pt x="69342" y="29591"/>
                      <a:pt x="62357" y="27686"/>
                      <a:pt x="53340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136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1606423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90" name="Google Shape;690;p13"/>
              <p:cNvSpPr/>
              <p:nvPr/>
            </p:nvSpPr>
            <p:spPr>
              <a:xfrm>
                <a:off x="1801749" y="66929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1" name="Google Shape;691;p13"/>
            <p:cNvGrpSpPr/>
            <p:nvPr/>
          </p:nvGrpSpPr>
          <p:grpSpPr>
            <a:xfrm>
              <a:off x="2020307" y="831128"/>
              <a:ext cx="631625" cy="90331"/>
              <a:chOff x="63500" y="63500"/>
              <a:chExt cx="1144651" cy="163703"/>
            </a:xfrm>
          </p:grpSpPr>
          <p:sp>
            <p:nvSpPr>
              <p:cNvPr id="692" name="Google Shape;692;p13"/>
              <p:cNvSpPr/>
              <p:nvPr/>
            </p:nvSpPr>
            <p:spPr>
              <a:xfrm>
                <a:off x="63500" y="66929"/>
                <a:ext cx="132207" cy="159639"/>
              </a:xfrm>
              <a:custGeom>
                <a:avLst/>
                <a:gdLst/>
                <a:ahLst/>
                <a:cxnLst/>
                <a:rect l="l" t="t" r="r" b="b"/>
                <a:pathLst>
                  <a:path w="132207" h="159639" extrusionOk="0">
                    <a:moveTo>
                      <a:pt x="33909" y="0"/>
                    </a:moveTo>
                    <a:lnTo>
                      <a:pt x="33909" y="97028"/>
                    </a:lnTo>
                    <a:cubicBezTo>
                      <a:pt x="33909" y="109093"/>
                      <a:pt x="36830" y="117856"/>
                      <a:pt x="42926" y="123444"/>
                    </a:cubicBezTo>
                    <a:cubicBezTo>
                      <a:pt x="49022" y="129032"/>
                      <a:pt x="56642" y="131826"/>
                      <a:pt x="66040" y="131826"/>
                    </a:cubicBezTo>
                    <a:cubicBezTo>
                      <a:pt x="75692" y="131826"/>
                      <a:pt x="83566" y="128905"/>
                      <a:pt x="89408" y="123190"/>
                    </a:cubicBezTo>
                    <a:cubicBezTo>
                      <a:pt x="95250" y="117475"/>
                      <a:pt x="98298" y="108585"/>
                      <a:pt x="98298" y="96901"/>
                    </a:cubicBezTo>
                    <a:lnTo>
                      <a:pt x="98298" y="0"/>
                    </a:lnTo>
                    <a:lnTo>
                      <a:pt x="132207" y="0"/>
                    </a:lnTo>
                    <a:lnTo>
                      <a:pt x="132207" y="99060"/>
                    </a:lnTo>
                    <a:cubicBezTo>
                      <a:pt x="132207" y="117094"/>
                      <a:pt x="126238" y="131699"/>
                      <a:pt x="114300" y="142875"/>
                    </a:cubicBezTo>
                    <a:cubicBezTo>
                      <a:pt x="102362" y="154051"/>
                      <a:pt x="86106" y="159639"/>
                      <a:pt x="66040" y="159639"/>
                    </a:cubicBezTo>
                    <a:cubicBezTo>
                      <a:pt x="45974" y="159639"/>
                      <a:pt x="29972" y="154051"/>
                      <a:pt x="17907" y="143129"/>
                    </a:cubicBezTo>
                    <a:cubicBezTo>
                      <a:pt x="5842" y="132207"/>
                      <a:pt x="0" y="117475"/>
                      <a:pt x="0" y="990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27279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464947" y="66929"/>
                <a:ext cx="12166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1666" h="157099" extrusionOk="0">
                    <a:moveTo>
                      <a:pt x="62865" y="89916"/>
                    </a:moveTo>
                    <a:lnTo>
                      <a:pt x="33782" y="89916"/>
                    </a:lnTo>
                    <a:lnTo>
                      <a:pt x="33782" y="129921"/>
                    </a:lnTo>
                    <a:lnTo>
                      <a:pt x="61468" y="129921"/>
                    </a:lnTo>
                    <a:cubicBezTo>
                      <a:pt x="68961" y="129921"/>
                      <a:pt x="75184" y="128270"/>
                      <a:pt x="79756" y="124968"/>
                    </a:cubicBezTo>
                    <a:cubicBezTo>
                      <a:pt x="84328" y="121666"/>
                      <a:pt x="86741" y="116967"/>
                      <a:pt x="86741" y="110744"/>
                    </a:cubicBezTo>
                    <a:cubicBezTo>
                      <a:pt x="86741" y="104140"/>
                      <a:pt x="84455" y="99060"/>
                      <a:pt x="80264" y="95377"/>
                    </a:cubicBezTo>
                    <a:cubicBezTo>
                      <a:pt x="76073" y="91694"/>
                      <a:pt x="70231" y="89916"/>
                      <a:pt x="62865" y="89916"/>
                    </a:cubicBezTo>
                    <a:moveTo>
                      <a:pt x="53213" y="27813"/>
                    </a:moveTo>
                    <a:lnTo>
                      <a:pt x="33782" y="27813"/>
                    </a:lnTo>
                    <a:lnTo>
                      <a:pt x="33782" y="62611"/>
                    </a:lnTo>
                    <a:lnTo>
                      <a:pt x="54102" y="62611"/>
                    </a:lnTo>
                    <a:cubicBezTo>
                      <a:pt x="61214" y="62611"/>
                      <a:pt x="66802" y="61214"/>
                      <a:pt x="70866" y="58293"/>
                    </a:cubicBezTo>
                    <a:cubicBezTo>
                      <a:pt x="74930" y="55372"/>
                      <a:pt x="76962" y="51181"/>
                      <a:pt x="76962" y="45466"/>
                    </a:cubicBezTo>
                    <a:cubicBezTo>
                      <a:pt x="76962" y="38862"/>
                      <a:pt x="74930" y="34290"/>
                      <a:pt x="70612" y="31623"/>
                    </a:cubicBezTo>
                    <a:cubicBezTo>
                      <a:pt x="66294" y="28956"/>
                      <a:pt x="60579" y="27686"/>
                      <a:pt x="53213" y="27686"/>
                    </a:cubicBezTo>
                    <a:moveTo>
                      <a:pt x="112522" y="44831"/>
                    </a:moveTo>
                    <a:cubicBezTo>
                      <a:pt x="112395" y="50546"/>
                      <a:pt x="110998" y="55753"/>
                      <a:pt x="108458" y="60452"/>
                    </a:cubicBezTo>
                    <a:cubicBezTo>
                      <a:pt x="105918" y="65151"/>
                      <a:pt x="102616" y="69215"/>
                      <a:pt x="98552" y="72517"/>
                    </a:cubicBezTo>
                    <a:cubicBezTo>
                      <a:pt x="105410" y="76454"/>
                      <a:pt x="110998" y="81534"/>
                      <a:pt x="115189" y="87884"/>
                    </a:cubicBezTo>
                    <a:cubicBezTo>
                      <a:pt x="119380" y="94234"/>
                      <a:pt x="121666" y="101981"/>
                      <a:pt x="121666" y="110871"/>
                    </a:cubicBezTo>
                    <a:cubicBezTo>
                      <a:pt x="121666" y="126365"/>
                      <a:pt x="116078" y="138049"/>
                      <a:pt x="104775" y="145669"/>
                    </a:cubicBezTo>
                    <a:cubicBezTo>
                      <a:pt x="93472" y="153289"/>
                      <a:pt x="79502" y="157099"/>
                      <a:pt x="62738" y="157099"/>
                    </a:cubicBezTo>
                    <a:lnTo>
                      <a:pt x="0" y="157099"/>
                    </a:lnTo>
                    <a:lnTo>
                      <a:pt x="0" y="0"/>
                    </a:lnTo>
                    <a:lnTo>
                      <a:pt x="56642" y="0"/>
                    </a:lnTo>
                    <a:cubicBezTo>
                      <a:pt x="72644" y="0"/>
                      <a:pt x="85979" y="3556"/>
                      <a:pt x="96647" y="10414"/>
                    </a:cubicBezTo>
                    <a:cubicBezTo>
                      <a:pt x="107315" y="17272"/>
                      <a:pt x="112522" y="28829"/>
                      <a:pt x="112522" y="4483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63982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615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96" name="Google Shape;696;p13"/>
              <p:cNvSpPr/>
              <p:nvPr/>
            </p:nvSpPr>
            <p:spPr>
              <a:xfrm>
                <a:off x="853059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697" name="Google Shape;697;p13"/>
              <p:cNvSpPr/>
              <p:nvPr/>
            </p:nvSpPr>
            <p:spPr>
              <a:xfrm>
                <a:off x="1060577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279" y="135382"/>
                    </a:moveTo>
                    <a:cubicBezTo>
                      <a:pt x="85344" y="135382"/>
                      <a:pt x="94742" y="130937"/>
                      <a:pt x="101727" y="121920"/>
                    </a:cubicBezTo>
                    <a:cubicBezTo>
                      <a:pt x="108712" y="112903"/>
                      <a:pt x="112268" y="99314"/>
                      <a:pt x="112268" y="81026"/>
                    </a:cubicBezTo>
                    <a:cubicBezTo>
                      <a:pt x="112268" y="65786"/>
                      <a:pt x="109220" y="53213"/>
                      <a:pt x="103124" y="43434"/>
                    </a:cubicBezTo>
                    <a:cubicBezTo>
                      <a:pt x="97028" y="33655"/>
                      <a:pt x="87249" y="28702"/>
                      <a:pt x="73914" y="28702"/>
                    </a:cubicBezTo>
                    <a:cubicBezTo>
                      <a:pt x="62357" y="28702"/>
                      <a:pt x="53086" y="33528"/>
                      <a:pt x="45847" y="43180"/>
                    </a:cubicBezTo>
                    <a:cubicBezTo>
                      <a:pt x="38608" y="52832"/>
                      <a:pt x="35179" y="65913"/>
                      <a:pt x="35179" y="82423"/>
                    </a:cubicBezTo>
                    <a:cubicBezTo>
                      <a:pt x="35179" y="97790"/>
                      <a:pt x="38100" y="110490"/>
                      <a:pt x="44323" y="120396"/>
                    </a:cubicBezTo>
                    <a:cubicBezTo>
                      <a:pt x="50546" y="130302"/>
                      <a:pt x="60071" y="135382"/>
                      <a:pt x="73279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0970" y="125222"/>
                      <a:pt x="128016" y="140589"/>
                    </a:cubicBezTo>
                    <a:cubicBezTo>
                      <a:pt x="115062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8" name="Google Shape;698;p13"/>
            <p:cNvGrpSpPr/>
            <p:nvPr/>
          </p:nvGrpSpPr>
          <p:grpSpPr>
            <a:xfrm>
              <a:off x="2743910" y="833021"/>
              <a:ext cx="174776" cy="86690"/>
              <a:chOff x="63500" y="63500"/>
              <a:chExt cx="316738" cy="157099"/>
            </a:xfrm>
          </p:grpSpPr>
          <p:sp>
            <p:nvSpPr>
              <p:cNvPr id="699" name="Google Shape;699;p13"/>
              <p:cNvSpPr/>
              <p:nvPr/>
            </p:nvSpPr>
            <p:spPr>
              <a:xfrm>
                <a:off x="63500" y="63500"/>
                <a:ext cx="13398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985" h="157099" extrusionOk="0">
                    <a:moveTo>
                      <a:pt x="61214" y="27940"/>
                    </a:moveTo>
                    <a:lnTo>
                      <a:pt x="33782" y="27940"/>
                    </a:lnTo>
                    <a:lnTo>
                      <a:pt x="33782" y="129413"/>
                    </a:lnTo>
                    <a:lnTo>
                      <a:pt x="59690" y="129413"/>
                    </a:lnTo>
                    <a:cubicBezTo>
                      <a:pt x="71374" y="129413"/>
                      <a:pt x="80772" y="125349"/>
                      <a:pt x="88011" y="117348"/>
                    </a:cubicBezTo>
                    <a:cubicBezTo>
                      <a:pt x="95250" y="109347"/>
                      <a:pt x="98933" y="96012"/>
                      <a:pt x="98933" y="77724"/>
                    </a:cubicBezTo>
                    <a:cubicBezTo>
                      <a:pt x="98933" y="62484"/>
                      <a:pt x="95885" y="50419"/>
                      <a:pt x="89662" y="41529"/>
                    </a:cubicBezTo>
                    <a:cubicBezTo>
                      <a:pt x="83439" y="32639"/>
                      <a:pt x="74041" y="27940"/>
                      <a:pt x="61214" y="27940"/>
                    </a:cubicBezTo>
                    <a:moveTo>
                      <a:pt x="607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60706" y="0"/>
                    </a:lnTo>
                    <a:cubicBezTo>
                      <a:pt x="85217" y="0"/>
                      <a:pt x="103505" y="7239"/>
                      <a:pt x="115697" y="21844"/>
                    </a:cubicBezTo>
                    <a:cubicBezTo>
                      <a:pt x="127889" y="36449"/>
                      <a:pt x="133985" y="54991"/>
                      <a:pt x="133985" y="77597"/>
                    </a:cubicBezTo>
                    <a:cubicBezTo>
                      <a:pt x="133985" y="101981"/>
                      <a:pt x="127508" y="121285"/>
                      <a:pt x="114300" y="135636"/>
                    </a:cubicBezTo>
                    <a:cubicBezTo>
                      <a:pt x="101092" y="149987"/>
                      <a:pt x="83312" y="157099"/>
                      <a:pt x="60706" y="157099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268732" y="63500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790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13"/>
            <p:cNvGrpSpPr/>
            <p:nvPr/>
          </p:nvGrpSpPr>
          <p:grpSpPr>
            <a:xfrm>
              <a:off x="923645" y="47633"/>
              <a:ext cx="2957564" cy="618660"/>
              <a:chOff x="63500" y="63500"/>
              <a:chExt cx="5359781" cy="1121156"/>
            </a:xfrm>
          </p:grpSpPr>
          <p:sp>
            <p:nvSpPr>
              <p:cNvPr id="702" name="Google Shape;702;p13"/>
              <p:cNvSpPr/>
              <p:nvPr/>
            </p:nvSpPr>
            <p:spPr>
              <a:xfrm>
                <a:off x="63500" y="88773"/>
                <a:ext cx="786257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86257" h="1073785" extrusionOk="0">
                    <a:moveTo>
                      <a:pt x="0" y="1073785"/>
                    </a:moveTo>
                    <a:lnTo>
                      <a:pt x="0" y="0"/>
                    </a:lnTo>
                    <a:lnTo>
                      <a:pt x="712089" y="0"/>
                    </a:lnTo>
                    <a:lnTo>
                      <a:pt x="739013" y="225806"/>
                    </a:lnTo>
                    <a:lnTo>
                      <a:pt x="287401" y="225806"/>
                    </a:lnTo>
                    <a:lnTo>
                      <a:pt x="287401" y="421640"/>
                    </a:lnTo>
                    <a:lnTo>
                      <a:pt x="617347" y="421640"/>
                    </a:lnTo>
                    <a:lnTo>
                      <a:pt x="644144" y="647446"/>
                    </a:lnTo>
                    <a:lnTo>
                      <a:pt x="287401" y="647446"/>
                    </a:lnTo>
                    <a:lnTo>
                      <a:pt x="287401" y="847979"/>
                    </a:lnTo>
                    <a:lnTo>
                      <a:pt x="759460" y="847979"/>
                    </a:lnTo>
                    <a:lnTo>
                      <a:pt x="786257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03" name="Google Shape;703;p13"/>
              <p:cNvSpPr/>
              <p:nvPr/>
            </p:nvSpPr>
            <p:spPr>
              <a:xfrm>
                <a:off x="897255" y="88773"/>
                <a:ext cx="94576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945769" h="1073785" extrusionOk="0">
                    <a:moveTo>
                      <a:pt x="315722" y="1073785"/>
                    </a:moveTo>
                    <a:lnTo>
                      <a:pt x="315722" y="225806"/>
                    </a:lnTo>
                    <a:lnTo>
                      <a:pt x="0" y="225806"/>
                    </a:lnTo>
                    <a:lnTo>
                      <a:pt x="0" y="0"/>
                    </a:lnTo>
                    <a:lnTo>
                      <a:pt x="918972" y="0"/>
                    </a:lnTo>
                    <a:lnTo>
                      <a:pt x="945769" y="225806"/>
                    </a:lnTo>
                    <a:lnTo>
                      <a:pt x="603123" y="225806"/>
                    </a:lnTo>
                    <a:lnTo>
                      <a:pt x="603123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04" name="Google Shape;704;p13"/>
              <p:cNvSpPr/>
              <p:nvPr/>
            </p:nvSpPr>
            <p:spPr>
              <a:xfrm>
                <a:off x="1921891" y="88773"/>
                <a:ext cx="963295" cy="1095883"/>
              </a:xfrm>
              <a:custGeom>
                <a:avLst/>
                <a:gdLst/>
                <a:ahLst/>
                <a:cxnLst/>
                <a:rect l="l" t="t" r="r" b="b"/>
                <a:pathLst>
                  <a:path w="963295" h="1095883" extrusionOk="0">
                    <a:moveTo>
                      <a:pt x="675894" y="648970"/>
                    </a:moveTo>
                    <a:lnTo>
                      <a:pt x="675894" y="0"/>
                    </a:lnTo>
                    <a:lnTo>
                      <a:pt x="963295" y="0"/>
                    </a:lnTo>
                    <a:lnTo>
                      <a:pt x="963295" y="663194"/>
                    </a:lnTo>
                    <a:cubicBezTo>
                      <a:pt x="963295" y="803148"/>
                      <a:pt x="918845" y="910336"/>
                      <a:pt x="829818" y="984504"/>
                    </a:cubicBezTo>
                    <a:cubicBezTo>
                      <a:pt x="740791" y="1058672"/>
                      <a:pt x="624840" y="1095883"/>
                      <a:pt x="481711" y="1095883"/>
                    </a:cubicBezTo>
                    <a:cubicBezTo>
                      <a:pt x="338582" y="1095883"/>
                      <a:pt x="222504" y="1058799"/>
                      <a:pt x="133477" y="984504"/>
                    </a:cubicBezTo>
                    <a:cubicBezTo>
                      <a:pt x="44450" y="910209"/>
                      <a:pt x="0" y="803148"/>
                      <a:pt x="0" y="663194"/>
                    </a:cubicBezTo>
                    <a:lnTo>
                      <a:pt x="0" y="0"/>
                    </a:lnTo>
                    <a:lnTo>
                      <a:pt x="287401" y="0"/>
                    </a:lnTo>
                    <a:lnTo>
                      <a:pt x="287401" y="648970"/>
                    </a:lnTo>
                    <a:cubicBezTo>
                      <a:pt x="287401" y="716280"/>
                      <a:pt x="305562" y="767715"/>
                      <a:pt x="341884" y="802894"/>
                    </a:cubicBezTo>
                    <a:cubicBezTo>
                      <a:pt x="378206" y="838073"/>
                      <a:pt x="424815" y="855726"/>
                      <a:pt x="481711" y="855726"/>
                    </a:cubicBezTo>
                    <a:cubicBezTo>
                      <a:pt x="538607" y="855726"/>
                      <a:pt x="585216" y="838073"/>
                      <a:pt x="621411" y="802894"/>
                    </a:cubicBezTo>
                    <a:cubicBezTo>
                      <a:pt x="657606" y="767715"/>
                      <a:pt x="675894" y="716280"/>
                      <a:pt x="675894" y="64897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3"/>
              <p:cNvSpPr/>
              <p:nvPr/>
            </p:nvSpPr>
            <p:spPr>
              <a:xfrm>
                <a:off x="3002788" y="88773"/>
                <a:ext cx="60159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601599" h="1073785" extrusionOk="0">
                    <a:moveTo>
                      <a:pt x="456311" y="592074"/>
                    </a:moveTo>
                    <a:lnTo>
                      <a:pt x="151638" y="592074"/>
                    </a:lnTo>
                    <a:lnTo>
                      <a:pt x="151638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579501" y="0"/>
                    </a:lnTo>
                    <a:lnTo>
                      <a:pt x="601599" y="116840"/>
                    </a:lnTo>
                    <a:lnTo>
                      <a:pt x="151638" y="116840"/>
                    </a:lnTo>
                    <a:lnTo>
                      <a:pt x="151638" y="476885"/>
                    </a:lnTo>
                    <a:lnTo>
                      <a:pt x="437388" y="4768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06" name="Google Shape;706;p13"/>
              <p:cNvSpPr/>
              <p:nvPr/>
            </p:nvSpPr>
            <p:spPr>
              <a:xfrm>
                <a:off x="3574288" y="63500"/>
                <a:ext cx="961771" cy="1121029"/>
              </a:xfrm>
              <a:custGeom>
                <a:avLst/>
                <a:gdLst/>
                <a:ahLst/>
                <a:cxnLst/>
                <a:rect l="l" t="t" r="r" b="b"/>
                <a:pathLst>
                  <a:path w="961771" h="1121029" extrusionOk="0">
                    <a:moveTo>
                      <a:pt x="157988" y="565277"/>
                    </a:moveTo>
                    <a:cubicBezTo>
                      <a:pt x="157988" y="685292"/>
                      <a:pt x="183515" y="786384"/>
                      <a:pt x="234569" y="868426"/>
                    </a:cubicBezTo>
                    <a:cubicBezTo>
                      <a:pt x="285623" y="950468"/>
                      <a:pt x="365887" y="991616"/>
                      <a:pt x="475361" y="991616"/>
                    </a:cubicBezTo>
                    <a:cubicBezTo>
                      <a:pt x="575437" y="991616"/>
                      <a:pt x="654558" y="953135"/>
                      <a:pt x="712978" y="876427"/>
                    </a:cubicBezTo>
                    <a:cubicBezTo>
                      <a:pt x="771398" y="799719"/>
                      <a:pt x="800608" y="692785"/>
                      <a:pt x="800608" y="555879"/>
                    </a:cubicBezTo>
                    <a:cubicBezTo>
                      <a:pt x="800608" y="436880"/>
                      <a:pt x="775335" y="336423"/>
                      <a:pt x="724789" y="254254"/>
                    </a:cubicBezTo>
                    <a:cubicBezTo>
                      <a:pt x="674243" y="172085"/>
                      <a:pt x="594233" y="131064"/>
                      <a:pt x="484759" y="131064"/>
                    </a:cubicBezTo>
                    <a:cubicBezTo>
                      <a:pt x="386842" y="131064"/>
                      <a:pt x="307975" y="171323"/>
                      <a:pt x="247904" y="251841"/>
                    </a:cubicBezTo>
                    <a:cubicBezTo>
                      <a:pt x="187833" y="332359"/>
                      <a:pt x="157861" y="436880"/>
                      <a:pt x="157861" y="565277"/>
                    </a:cubicBezTo>
                    <a:moveTo>
                      <a:pt x="0" y="566801"/>
                    </a:moveTo>
                    <a:cubicBezTo>
                      <a:pt x="0" y="405765"/>
                      <a:pt x="41275" y="271780"/>
                      <a:pt x="123952" y="164973"/>
                    </a:cubicBezTo>
                    <a:cubicBezTo>
                      <a:pt x="206629" y="58166"/>
                      <a:pt x="325882" y="3175"/>
                      <a:pt x="481711" y="0"/>
                    </a:cubicBezTo>
                    <a:cubicBezTo>
                      <a:pt x="648081" y="0"/>
                      <a:pt x="769620" y="54991"/>
                      <a:pt x="846455" y="164973"/>
                    </a:cubicBezTo>
                    <a:cubicBezTo>
                      <a:pt x="923290" y="274955"/>
                      <a:pt x="961771" y="405257"/>
                      <a:pt x="961771" y="555752"/>
                    </a:cubicBezTo>
                    <a:cubicBezTo>
                      <a:pt x="961771" y="712597"/>
                      <a:pt x="920115" y="845566"/>
                      <a:pt x="837057" y="954405"/>
                    </a:cubicBezTo>
                    <a:cubicBezTo>
                      <a:pt x="753999" y="1063244"/>
                      <a:pt x="633857" y="1118870"/>
                      <a:pt x="477012" y="1121029"/>
                    </a:cubicBezTo>
                    <a:cubicBezTo>
                      <a:pt x="311784" y="1121029"/>
                      <a:pt x="191008" y="1066292"/>
                      <a:pt x="114554" y="956818"/>
                    </a:cubicBezTo>
                    <a:cubicBezTo>
                      <a:pt x="38099" y="847344"/>
                      <a:pt x="126" y="717423"/>
                      <a:pt x="126" y="56680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4627626" y="88773"/>
                <a:ext cx="795655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95655" h="1073785" extrusionOk="0">
                    <a:moveTo>
                      <a:pt x="306324" y="127889"/>
                    </a:moveTo>
                    <a:lnTo>
                      <a:pt x="151511" y="127889"/>
                    </a:lnTo>
                    <a:lnTo>
                      <a:pt x="151511" y="521081"/>
                    </a:lnTo>
                    <a:lnTo>
                      <a:pt x="298323" y="521081"/>
                    </a:lnTo>
                    <a:cubicBezTo>
                      <a:pt x="368808" y="521081"/>
                      <a:pt x="429133" y="506603"/>
                      <a:pt x="479171" y="477647"/>
                    </a:cubicBezTo>
                    <a:cubicBezTo>
                      <a:pt x="529209" y="448691"/>
                      <a:pt x="554736" y="397891"/>
                      <a:pt x="555752" y="325247"/>
                    </a:cubicBezTo>
                    <a:cubicBezTo>
                      <a:pt x="555752" y="249428"/>
                      <a:pt x="532892" y="197612"/>
                      <a:pt x="487045" y="169672"/>
                    </a:cubicBezTo>
                    <a:cubicBezTo>
                      <a:pt x="441198" y="141732"/>
                      <a:pt x="381000" y="127889"/>
                      <a:pt x="306197" y="127889"/>
                    </a:cubicBezTo>
                    <a:moveTo>
                      <a:pt x="631444" y="1073658"/>
                    </a:moveTo>
                    <a:lnTo>
                      <a:pt x="391414" y="639445"/>
                    </a:lnTo>
                    <a:cubicBezTo>
                      <a:pt x="374523" y="640461"/>
                      <a:pt x="358013" y="641604"/>
                      <a:pt x="341630" y="642620"/>
                    </a:cubicBezTo>
                    <a:cubicBezTo>
                      <a:pt x="325246" y="643636"/>
                      <a:pt x="308737" y="644144"/>
                      <a:pt x="291973" y="644144"/>
                    </a:cubicBezTo>
                    <a:lnTo>
                      <a:pt x="151511" y="644144"/>
                    </a:lnTo>
                    <a:lnTo>
                      <a:pt x="151511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307848" y="0"/>
                    </a:lnTo>
                    <a:cubicBezTo>
                      <a:pt x="421513" y="0"/>
                      <a:pt x="517652" y="25019"/>
                      <a:pt x="596011" y="74930"/>
                    </a:cubicBezTo>
                    <a:cubicBezTo>
                      <a:pt x="674370" y="124841"/>
                      <a:pt x="713613" y="206248"/>
                      <a:pt x="713613" y="318897"/>
                    </a:cubicBezTo>
                    <a:cubicBezTo>
                      <a:pt x="712597" y="389509"/>
                      <a:pt x="694690" y="448183"/>
                      <a:pt x="659892" y="495046"/>
                    </a:cubicBezTo>
                    <a:cubicBezTo>
                      <a:pt x="625094" y="541909"/>
                      <a:pt x="580390" y="576961"/>
                      <a:pt x="525653" y="600075"/>
                    </a:cubicBezTo>
                    <a:lnTo>
                      <a:pt x="795655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13"/>
            <p:cNvGrpSpPr/>
            <p:nvPr/>
          </p:nvGrpSpPr>
          <p:grpSpPr>
            <a:xfrm>
              <a:off x="3006741" y="831128"/>
              <a:ext cx="881671" cy="90331"/>
              <a:chOff x="63500" y="63500"/>
              <a:chExt cx="1597787" cy="163703"/>
            </a:xfrm>
          </p:grpSpPr>
          <p:sp>
            <p:nvSpPr>
              <p:cNvPr id="709" name="Google Shape;709;p13"/>
              <p:cNvSpPr/>
              <p:nvPr/>
            </p:nvSpPr>
            <p:spPr>
              <a:xfrm>
                <a:off x="63500" y="66929"/>
                <a:ext cx="974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97409" h="157099" extrusionOk="0">
                    <a:moveTo>
                      <a:pt x="80899" y="93091"/>
                    </a:moveTo>
                    <a:lnTo>
                      <a:pt x="33782" y="93091"/>
                    </a:lnTo>
                    <a:lnTo>
                      <a:pt x="33782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93091" y="0"/>
                    </a:lnTo>
                    <a:cubicBezTo>
                      <a:pt x="93853" y="4318"/>
                      <a:pt x="94615" y="8763"/>
                      <a:pt x="95377" y="13462"/>
                    </a:cubicBezTo>
                    <a:cubicBezTo>
                      <a:pt x="96139" y="18161"/>
                      <a:pt x="96774" y="22606"/>
                      <a:pt x="97409" y="26797"/>
                    </a:cubicBezTo>
                    <a:lnTo>
                      <a:pt x="33782" y="26797"/>
                    </a:lnTo>
                    <a:lnTo>
                      <a:pt x="33782" y="66548"/>
                    </a:lnTo>
                    <a:lnTo>
                      <a:pt x="76454" y="66548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217170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43662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451" y="100965"/>
                    </a:lnTo>
                    <a:lnTo>
                      <a:pt x="33528" y="100965"/>
                    </a:lnTo>
                    <a:lnTo>
                      <a:pt x="33528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61214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13" name="Google Shape;713;p13"/>
              <p:cNvSpPr/>
              <p:nvPr/>
            </p:nvSpPr>
            <p:spPr>
              <a:xfrm>
                <a:off x="79095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452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311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14" name="Google Shape;714;p13"/>
              <p:cNvSpPr/>
              <p:nvPr/>
            </p:nvSpPr>
            <p:spPr>
              <a:xfrm>
                <a:off x="1004062" y="66929"/>
                <a:ext cx="106680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157099" extrusionOk="0">
                    <a:moveTo>
                      <a:pt x="0" y="0"/>
                    </a:moveTo>
                    <a:lnTo>
                      <a:pt x="0" y="157099"/>
                    </a:lnTo>
                    <a:lnTo>
                      <a:pt x="106680" y="157099"/>
                    </a:lnTo>
                    <a:lnTo>
                      <a:pt x="102235" y="130556"/>
                    </a:lnTo>
                    <a:lnTo>
                      <a:pt x="33909" y="130556"/>
                    </a:lnTo>
                    <a:lnTo>
                      <a:pt x="339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15" name="Google Shape;715;p13"/>
              <p:cNvSpPr/>
              <p:nvPr/>
            </p:nvSpPr>
            <p:spPr>
              <a:xfrm>
                <a:off x="1172972" y="66929"/>
                <a:ext cx="111633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633" h="157099" extrusionOk="0">
                    <a:moveTo>
                      <a:pt x="111633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782" y="26797"/>
                    </a:lnTo>
                    <a:lnTo>
                      <a:pt x="33782" y="64770"/>
                    </a:lnTo>
                    <a:lnTo>
                      <a:pt x="77851" y="64770"/>
                    </a:lnTo>
                    <a:lnTo>
                      <a:pt x="82550" y="91567"/>
                    </a:lnTo>
                    <a:lnTo>
                      <a:pt x="33782" y="91567"/>
                    </a:lnTo>
                    <a:lnTo>
                      <a:pt x="33782" y="130810"/>
                    </a:lnTo>
                    <a:lnTo>
                      <a:pt x="107061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1335024" y="66929"/>
                <a:ext cx="127254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7254" h="157099" extrusionOk="0">
                    <a:moveTo>
                      <a:pt x="6604" y="0"/>
                    </a:moveTo>
                    <a:lnTo>
                      <a:pt x="10033" y="26797"/>
                    </a:lnTo>
                    <a:lnTo>
                      <a:pt x="84074" y="26797"/>
                    </a:lnTo>
                    <a:lnTo>
                      <a:pt x="0" y="131953"/>
                    </a:lnTo>
                    <a:lnTo>
                      <a:pt x="3683" y="157099"/>
                    </a:lnTo>
                    <a:lnTo>
                      <a:pt x="127254" y="157099"/>
                    </a:lnTo>
                    <a:lnTo>
                      <a:pt x="123825" y="130810"/>
                    </a:lnTo>
                    <a:lnTo>
                      <a:pt x="40005" y="130810"/>
                    </a:lnTo>
                    <a:lnTo>
                      <a:pt x="126365" y="25654"/>
                    </a:lnTo>
                    <a:lnTo>
                      <a:pt x="122682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17" name="Google Shape;717;p13"/>
              <p:cNvSpPr/>
              <p:nvPr/>
            </p:nvSpPr>
            <p:spPr>
              <a:xfrm>
                <a:off x="150977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</p:grpSp>
      </p:grpSp>
      <p:sp>
        <p:nvSpPr>
          <p:cNvPr id="718" name="Google Shape;718;p13"/>
          <p:cNvSpPr/>
          <p:nvPr/>
        </p:nvSpPr>
        <p:spPr>
          <a:xfrm>
            <a:off x="3151149" y="2844288"/>
            <a:ext cx="11089285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  TRANSPORTE URBANO DE FORTALEZA S/A - ETUFOR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13"/>
          <p:cNvSpPr/>
          <p:nvPr/>
        </p:nvSpPr>
        <p:spPr>
          <a:xfrm>
            <a:off x="3951250" y="3811638"/>
            <a:ext cx="9144000" cy="5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Eng.º Miguel Ferreira Guimarães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COORDENADOR DE PLANEJAMENTO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miguel@etufor.ce.gov.br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Melissandro Eduardo Farinon 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CHEFE DA DIVISÃO DE PLANEJAMENTO</a:t>
            </a:r>
            <a:r>
              <a:rPr lang="pt-BR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Melissandro@etufor.ce.gov.br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Jardson Saraiva Cruz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DIRETOR TÉCNICO  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jardson.cruz@etufor.ce.gov.br</a:t>
            </a:r>
            <a:endParaRPr sz="21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George Dantas Paiva 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PRESIDENTE 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george@etufor.ce.gov.br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4"/>
          <p:cNvSpPr/>
          <p:nvPr/>
        </p:nvSpPr>
        <p:spPr>
          <a:xfrm>
            <a:off x="0" y="0"/>
            <a:ext cx="18287955" cy="10286653"/>
          </a:xfrm>
          <a:custGeom>
            <a:avLst/>
            <a:gdLst/>
            <a:ahLst/>
            <a:cxnLst/>
            <a:rect l="l" t="t" r="r" b="b"/>
            <a:pathLst>
              <a:path w="3320161" h="1867535" extrusionOk="0">
                <a:moveTo>
                  <a:pt x="0" y="1867535"/>
                </a:moveTo>
                <a:lnTo>
                  <a:pt x="3320161" y="1867535"/>
                </a:lnTo>
                <a:lnTo>
                  <a:pt x="3320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5" name="Google Shape;725;p14"/>
          <p:cNvSpPr/>
          <p:nvPr/>
        </p:nvSpPr>
        <p:spPr>
          <a:xfrm>
            <a:off x="0" y="0"/>
            <a:ext cx="18287769" cy="10287281"/>
          </a:xfrm>
          <a:custGeom>
            <a:avLst/>
            <a:gdLst/>
            <a:ahLst/>
            <a:cxnLst/>
            <a:rect l="l" t="t" r="r" b="b"/>
            <a:pathLst>
              <a:path w="3320161" h="1867662" extrusionOk="0">
                <a:moveTo>
                  <a:pt x="0" y="1867662"/>
                </a:moveTo>
                <a:lnTo>
                  <a:pt x="3320161" y="1867662"/>
                </a:lnTo>
                <a:lnTo>
                  <a:pt x="3320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6" name="Google Shape;726;p14"/>
          <p:cNvSpPr/>
          <p:nvPr/>
        </p:nvSpPr>
        <p:spPr>
          <a:xfrm>
            <a:off x="0" y="52"/>
            <a:ext cx="18287907" cy="10286948"/>
          </a:xfrm>
          <a:custGeom>
            <a:avLst/>
            <a:gdLst/>
            <a:ahLst/>
            <a:cxnLst/>
            <a:rect l="l" t="t" r="r" b="b"/>
            <a:pathLst>
              <a:path w="18287907" h="10286948" extrusionOk="0">
                <a:moveTo>
                  <a:pt x="0" y="0"/>
                </a:moveTo>
                <a:lnTo>
                  <a:pt x="18287907" y="0"/>
                </a:lnTo>
                <a:lnTo>
                  <a:pt x="18287907" y="10286948"/>
                </a:lnTo>
                <a:lnTo>
                  <a:pt x="0" y="10286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727" name="Google Shape;727;p14"/>
          <p:cNvGrpSpPr/>
          <p:nvPr/>
        </p:nvGrpSpPr>
        <p:grpSpPr>
          <a:xfrm>
            <a:off x="1062946" y="826637"/>
            <a:ext cx="3766037" cy="866330"/>
            <a:chOff x="45661" y="45661"/>
            <a:chExt cx="5021382" cy="1155106"/>
          </a:xfrm>
        </p:grpSpPr>
        <p:grpSp>
          <p:nvGrpSpPr>
            <p:cNvPr id="728" name="Google Shape;728;p14"/>
            <p:cNvGrpSpPr/>
            <p:nvPr/>
          </p:nvGrpSpPr>
          <p:grpSpPr>
            <a:xfrm>
              <a:off x="45661" y="45661"/>
              <a:ext cx="912305" cy="1151935"/>
              <a:chOff x="63500" y="63500"/>
              <a:chExt cx="1268730" cy="1601978"/>
            </a:xfrm>
          </p:grpSpPr>
          <p:sp>
            <p:nvSpPr>
              <p:cNvPr id="729" name="Google Shape;729;p14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4"/>
              <p:cNvSpPr/>
              <p:nvPr/>
            </p:nvSpPr>
            <p:spPr>
              <a:xfrm>
                <a:off x="63500" y="63500"/>
                <a:ext cx="1268730" cy="1601978"/>
              </a:xfrm>
              <a:custGeom>
                <a:avLst/>
                <a:gdLst/>
                <a:ahLst/>
                <a:cxnLst/>
                <a:rect l="l" t="t" r="r" b="b"/>
                <a:pathLst>
                  <a:path w="1268730" h="1601978" extrusionOk="0">
                    <a:moveTo>
                      <a:pt x="1268603" y="634365"/>
                    </a:moveTo>
                    <a:cubicBezTo>
                      <a:pt x="1268603" y="1032891"/>
                      <a:pt x="837057" y="1443863"/>
                      <a:pt x="685800" y="1575562"/>
                    </a:cubicBezTo>
                    <a:cubicBezTo>
                      <a:pt x="656082" y="1601470"/>
                      <a:pt x="611886" y="1601978"/>
                      <a:pt x="581660" y="1576705"/>
                    </a:cubicBezTo>
                    <a:cubicBezTo>
                      <a:pt x="429641" y="1449324"/>
                      <a:pt x="0" y="1052957"/>
                      <a:pt x="0" y="634365"/>
                    </a:cubicBezTo>
                    <a:cubicBezTo>
                      <a:pt x="0" y="283972"/>
                      <a:pt x="283972" y="0"/>
                      <a:pt x="634365" y="0"/>
                    </a:cubicBezTo>
                    <a:cubicBezTo>
                      <a:pt x="984758" y="0"/>
                      <a:pt x="1268730" y="283972"/>
                      <a:pt x="1268730" y="634365"/>
                    </a:cubicBezTo>
                  </a:path>
                </a:pathLst>
              </a:custGeom>
              <a:solidFill>
                <a:srgbClr val="ED7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4"/>
              <p:cNvSpPr/>
              <p:nvPr/>
            </p:nvSpPr>
            <p:spPr>
              <a:xfrm>
                <a:off x="203200" y="188087"/>
                <a:ext cx="988060" cy="988060"/>
              </a:xfrm>
              <a:custGeom>
                <a:avLst/>
                <a:gdLst/>
                <a:ahLst/>
                <a:cxnLst/>
                <a:rect l="l" t="t" r="r" b="b"/>
                <a:pathLst>
                  <a:path w="988060" h="988060" extrusionOk="0">
                    <a:moveTo>
                      <a:pt x="988060" y="494030"/>
                    </a:moveTo>
                    <a:cubicBezTo>
                      <a:pt x="988060" y="766826"/>
                      <a:pt x="766953" y="988060"/>
                      <a:pt x="494030" y="988060"/>
                    </a:cubicBezTo>
                    <a:cubicBezTo>
                      <a:pt x="221107" y="988060"/>
                      <a:pt x="0" y="766826"/>
                      <a:pt x="0" y="494030"/>
                    </a:cubicBezTo>
                    <a:cubicBezTo>
                      <a:pt x="0" y="221234"/>
                      <a:pt x="221107" y="0"/>
                      <a:pt x="494030" y="0"/>
                    </a:cubicBezTo>
                    <a:cubicBezTo>
                      <a:pt x="766953" y="0"/>
                      <a:pt x="988060" y="221234"/>
                      <a:pt x="988060" y="494030"/>
                    </a:cubicBezTo>
                  </a:path>
                </a:pathLst>
              </a:custGeom>
              <a:solidFill>
                <a:srgbClr val="F29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4"/>
              <p:cNvSpPr/>
              <p:nvPr/>
            </p:nvSpPr>
            <p:spPr>
              <a:xfrm>
                <a:off x="359664" y="354838"/>
                <a:ext cx="655447" cy="655574"/>
              </a:xfrm>
              <a:custGeom>
                <a:avLst/>
                <a:gdLst/>
                <a:ahLst/>
                <a:cxnLst/>
                <a:rect l="l" t="t" r="r" b="b"/>
                <a:pathLst>
                  <a:path w="655447" h="655574" extrusionOk="0">
                    <a:moveTo>
                      <a:pt x="600710" y="192532"/>
                    </a:moveTo>
                    <a:lnTo>
                      <a:pt x="600710" y="68326"/>
                    </a:lnTo>
                    <a:cubicBezTo>
                      <a:pt x="600710" y="30734"/>
                      <a:pt x="570103" y="0"/>
                      <a:pt x="532384" y="0"/>
                    </a:cubicBezTo>
                    <a:lnTo>
                      <a:pt x="122809" y="0"/>
                    </a:lnTo>
                    <a:cubicBezTo>
                      <a:pt x="85217" y="0"/>
                      <a:pt x="54610" y="30607"/>
                      <a:pt x="54610" y="68326"/>
                    </a:cubicBezTo>
                    <a:lnTo>
                      <a:pt x="54610" y="192532"/>
                    </a:lnTo>
                    <a:cubicBezTo>
                      <a:pt x="23495" y="198882"/>
                      <a:pt x="0" y="226441"/>
                      <a:pt x="0" y="259461"/>
                    </a:cubicBezTo>
                    <a:lnTo>
                      <a:pt x="0" y="286766"/>
                    </a:lnTo>
                    <a:cubicBezTo>
                      <a:pt x="0" y="309372"/>
                      <a:pt x="18415" y="327787"/>
                      <a:pt x="41021" y="327787"/>
                    </a:cubicBezTo>
                    <a:lnTo>
                      <a:pt x="54737" y="327787"/>
                    </a:lnTo>
                    <a:lnTo>
                      <a:pt x="54737" y="532511"/>
                    </a:lnTo>
                    <a:cubicBezTo>
                      <a:pt x="54737" y="565531"/>
                      <a:pt x="78232" y="593090"/>
                      <a:pt x="109347" y="599440"/>
                    </a:cubicBezTo>
                    <a:lnTo>
                      <a:pt x="109347" y="614426"/>
                    </a:lnTo>
                    <a:cubicBezTo>
                      <a:pt x="109347" y="637032"/>
                      <a:pt x="127762" y="655447"/>
                      <a:pt x="150368" y="655447"/>
                    </a:cubicBezTo>
                    <a:lnTo>
                      <a:pt x="204978" y="655447"/>
                    </a:lnTo>
                    <a:cubicBezTo>
                      <a:pt x="227584" y="655447"/>
                      <a:pt x="245999" y="637032"/>
                      <a:pt x="245999" y="614426"/>
                    </a:cubicBezTo>
                    <a:lnTo>
                      <a:pt x="245999" y="600837"/>
                    </a:lnTo>
                    <a:lnTo>
                      <a:pt x="409829" y="600837"/>
                    </a:lnTo>
                    <a:lnTo>
                      <a:pt x="409829" y="614553"/>
                    </a:lnTo>
                    <a:cubicBezTo>
                      <a:pt x="409829" y="637159"/>
                      <a:pt x="428244" y="655574"/>
                      <a:pt x="450723" y="655574"/>
                    </a:cubicBezTo>
                    <a:lnTo>
                      <a:pt x="505333" y="655574"/>
                    </a:lnTo>
                    <a:cubicBezTo>
                      <a:pt x="527939" y="655574"/>
                      <a:pt x="546354" y="637159"/>
                      <a:pt x="546354" y="614553"/>
                    </a:cubicBezTo>
                    <a:lnTo>
                      <a:pt x="546354" y="599440"/>
                    </a:lnTo>
                    <a:cubicBezTo>
                      <a:pt x="577469" y="593090"/>
                      <a:pt x="600964" y="565531"/>
                      <a:pt x="600964" y="532511"/>
                    </a:cubicBezTo>
                    <a:lnTo>
                      <a:pt x="600964" y="327787"/>
                    </a:lnTo>
                    <a:lnTo>
                      <a:pt x="614426" y="327787"/>
                    </a:lnTo>
                    <a:cubicBezTo>
                      <a:pt x="637032" y="327787"/>
                      <a:pt x="655447" y="309372"/>
                      <a:pt x="655447" y="286766"/>
                    </a:cubicBezTo>
                    <a:lnTo>
                      <a:pt x="655447" y="259461"/>
                    </a:lnTo>
                    <a:cubicBezTo>
                      <a:pt x="655447" y="226441"/>
                      <a:pt x="631952" y="198882"/>
                      <a:pt x="600837" y="192532"/>
                    </a:cubicBezTo>
                    <a:moveTo>
                      <a:pt x="177419" y="54610"/>
                    </a:moveTo>
                    <a:lnTo>
                      <a:pt x="477774" y="54610"/>
                    </a:lnTo>
                    <a:cubicBezTo>
                      <a:pt x="500380" y="54610"/>
                      <a:pt x="518795" y="73025"/>
                      <a:pt x="518795" y="95631"/>
                    </a:cubicBezTo>
                    <a:cubicBezTo>
                      <a:pt x="518795" y="118237"/>
                      <a:pt x="500380" y="136525"/>
                      <a:pt x="477774" y="136525"/>
                    </a:cubicBezTo>
                    <a:lnTo>
                      <a:pt x="177419" y="136525"/>
                    </a:lnTo>
                    <a:cubicBezTo>
                      <a:pt x="154813" y="136525"/>
                      <a:pt x="136398" y="118110"/>
                      <a:pt x="136398" y="95631"/>
                    </a:cubicBezTo>
                    <a:cubicBezTo>
                      <a:pt x="136398" y="73152"/>
                      <a:pt x="154813" y="54610"/>
                      <a:pt x="177419" y="54610"/>
                    </a:cubicBezTo>
                    <a:moveTo>
                      <a:pt x="136398" y="477901"/>
                    </a:moveTo>
                    <a:cubicBezTo>
                      <a:pt x="136398" y="455295"/>
                      <a:pt x="154813" y="436880"/>
                      <a:pt x="177419" y="436880"/>
                    </a:cubicBezTo>
                    <a:cubicBezTo>
                      <a:pt x="200025" y="436880"/>
                      <a:pt x="218440" y="455295"/>
                      <a:pt x="218440" y="477901"/>
                    </a:cubicBezTo>
                    <a:cubicBezTo>
                      <a:pt x="218440" y="500507"/>
                      <a:pt x="200025" y="518922"/>
                      <a:pt x="177419" y="518922"/>
                    </a:cubicBezTo>
                    <a:cubicBezTo>
                      <a:pt x="154813" y="518922"/>
                      <a:pt x="136398" y="500507"/>
                      <a:pt x="136398" y="477901"/>
                    </a:cubicBezTo>
                    <a:moveTo>
                      <a:pt x="436880" y="477901"/>
                    </a:moveTo>
                    <a:cubicBezTo>
                      <a:pt x="436880" y="455295"/>
                      <a:pt x="455295" y="436880"/>
                      <a:pt x="477901" y="436880"/>
                    </a:cubicBezTo>
                    <a:cubicBezTo>
                      <a:pt x="500507" y="436880"/>
                      <a:pt x="518922" y="455295"/>
                      <a:pt x="518922" y="477901"/>
                    </a:cubicBezTo>
                    <a:cubicBezTo>
                      <a:pt x="518922" y="500507"/>
                      <a:pt x="500507" y="518922"/>
                      <a:pt x="477901" y="518922"/>
                    </a:cubicBezTo>
                    <a:cubicBezTo>
                      <a:pt x="455295" y="518922"/>
                      <a:pt x="436880" y="500507"/>
                      <a:pt x="436880" y="477901"/>
                    </a:cubicBezTo>
                    <a:moveTo>
                      <a:pt x="505206" y="382270"/>
                    </a:moveTo>
                    <a:lnTo>
                      <a:pt x="150114" y="382270"/>
                    </a:lnTo>
                    <a:cubicBezTo>
                      <a:pt x="127508" y="382270"/>
                      <a:pt x="109093" y="363855"/>
                      <a:pt x="109093" y="341249"/>
                    </a:cubicBezTo>
                    <a:lnTo>
                      <a:pt x="109093" y="204851"/>
                    </a:lnTo>
                    <a:cubicBezTo>
                      <a:pt x="109093" y="182245"/>
                      <a:pt x="127508" y="163957"/>
                      <a:pt x="150114" y="163957"/>
                    </a:cubicBezTo>
                    <a:lnTo>
                      <a:pt x="505079" y="163957"/>
                    </a:lnTo>
                    <a:cubicBezTo>
                      <a:pt x="527685" y="163957"/>
                      <a:pt x="546100" y="182372"/>
                      <a:pt x="546100" y="204851"/>
                    </a:cubicBezTo>
                    <a:lnTo>
                      <a:pt x="546100" y="341376"/>
                    </a:lnTo>
                    <a:cubicBezTo>
                      <a:pt x="546100" y="363982"/>
                      <a:pt x="527685" y="382397"/>
                      <a:pt x="505079" y="38239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3" name="Google Shape;733;p14"/>
            <p:cNvGrpSpPr/>
            <p:nvPr/>
          </p:nvGrpSpPr>
          <p:grpSpPr>
            <a:xfrm>
              <a:off x="1188882" y="1083055"/>
              <a:ext cx="1330099" cy="117712"/>
              <a:chOff x="63500" y="63500"/>
              <a:chExt cx="1849755" cy="163703"/>
            </a:xfrm>
          </p:grpSpPr>
          <p:sp>
            <p:nvSpPr>
              <p:cNvPr id="734" name="Google Shape;734;p14"/>
              <p:cNvSpPr/>
              <p:nvPr/>
            </p:nvSpPr>
            <p:spPr>
              <a:xfrm>
                <a:off x="6350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35" name="Google Shape;735;p14"/>
              <p:cNvSpPr/>
              <p:nvPr/>
            </p:nvSpPr>
            <p:spPr>
              <a:xfrm>
                <a:off x="258953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782" y="27686"/>
                    </a:lnTo>
                    <a:lnTo>
                      <a:pt x="33782" y="73660"/>
                    </a:lnTo>
                    <a:lnTo>
                      <a:pt x="54102" y="73660"/>
                    </a:lnTo>
                    <a:cubicBezTo>
                      <a:pt x="62230" y="73660"/>
                      <a:pt x="68961" y="71882"/>
                      <a:pt x="74295" y="68072"/>
                    </a:cubicBezTo>
                    <a:cubicBezTo>
                      <a:pt x="79629" y="64262"/>
                      <a:pt x="82169" y="58674"/>
                      <a:pt x="82169" y="51054"/>
                    </a:cubicBezTo>
                    <a:cubicBezTo>
                      <a:pt x="82169" y="42926"/>
                      <a:pt x="79629" y="36957"/>
                      <a:pt x="74676" y="33274"/>
                    </a:cubicBezTo>
                    <a:cubicBezTo>
                      <a:pt x="69723" y="29591"/>
                      <a:pt x="62611" y="27686"/>
                      <a:pt x="53594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4"/>
              <p:cNvSpPr/>
              <p:nvPr/>
            </p:nvSpPr>
            <p:spPr>
              <a:xfrm>
                <a:off x="434467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567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37" name="Google Shape;737;p14"/>
              <p:cNvSpPr/>
              <p:nvPr/>
            </p:nvSpPr>
            <p:spPr>
              <a:xfrm>
                <a:off x="647700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38" name="Google Shape;738;p14"/>
              <p:cNvSpPr/>
              <p:nvPr/>
            </p:nvSpPr>
            <p:spPr>
              <a:xfrm>
                <a:off x="853059" y="63500"/>
                <a:ext cx="110236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63449" extrusionOk="0">
                    <a:moveTo>
                      <a:pt x="0" y="43434"/>
                    </a:moveTo>
                    <a:cubicBezTo>
                      <a:pt x="254" y="30988"/>
                      <a:pt x="5080" y="20574"/>
                      <a:pt x="14859" y="12319"/>
                    </a:cubicBezTo>
                    <a:cubicBezTo>
                      <a:pt x="24638" y="4064"/>
                      <a:pt x="37973" y="0"/>
                      <a:pt x="55499" y="0"/>
                    </a:cubicBezTo>
                    <a:cubicBezTo>
                      <a:pt x="63246" y="0"/>
                      <a:pt x="71374" y="1270"/>
                      <a:pt x="79375" y="3556"/>
                    </a:cubicBezTo>
                    <a:cubicBezTo>
                      <a:pt x="87376" y="5842"/>
                      <a:pt x="94361" y="8763"/>
                      <a:pt x="100584" y="12192"/>
                    </a:cubicBezTo>
                    <a:lnTo>
                      <a:pt x="89662" y="37592"/>
                    </a:lnTo>
                    <a:cubicBezTo>
                      <a:pt x="83693" y="35179"/>
                      <a:pt x="78105" y="33020"/>
                      <a:pt x="72898" y="31369"/>
                    </a:cubicBezTo>
                    <a:cubicBezTo>
                      <a:pt x="67691" y="29718"/>
                      <a:pt x="62103" y="28829"/>
                      <a:pt x="55880" y="28829"/>
                    </a:cubicBezTo>
                    <a:cubicBezTo>
                      <a:pt x="49657" y="28829"/>
                      <a:pt x="44704" y="30099"/>
                      <a:pt x="40767" y="32512"/>
                    </a:cubicBezTo>
                    <a:cubicBezTo>
                      <a:pt x="36830" y="34925"/>
                      <a:pt x="34798" y="38481"/>
                      <a:pt x="34798" y="43180"/>
                    </a:cubicBezTo>
                    <a:cubicBezTo>
                      <a:pt x="34798" y="48006"/>
                      <a:pt x="37465" y="52070"/>
                      <a:pt x="42672" y="55372"/>
                    </a:cubicBezTo>
                    <a:cubicBezTo>
                      <a:pt x="47879" y="58674"/>
                      <a:pt x="54483" y="62611"/>
                      <a:pt x="62611" y="66675"/>
                    </a:cubicBezTo>
                    <a:cubicBezTo>
                      <a:pt x="73914" y="72390"/>
                      <a:pt x="84582" y="79248"/>
                      <a:pt x="94869" y="87376"/>
                    </a:cubicBezTo>
                    <a:cubicBezTo>
                      <a:pt x="105156" y="95504"/>
                      <a:pt x="110236" y="106045"/>
                      <a:pt x="110236" y="119380"/>
                    </a:cubicBezTo>
                    <a:cubicBezTo>
                      <a:pt x="110236" y="131953"/>
                      <a:pt x="105029" y="142494"/>
                      <a:pt x="94488" y="150876"/>
                    </a:cubicBezTo>
                    <a:cubicBezTo>
                      <a:pt x="83947" y="159258"/>
                      <a:pt x="69215" y="163449"/>
                      <a:pt x="50165" y="163449"/>
                    </a:cubicBezTo>
                    <a:cubicBezTo>
                      <a:pt x="43053" y="163449"/>
                      <a:pt x="34417" y="162179"/>
                      <a:pt x="24130" y="159512"/>
                    </a:cubicBezTo>
                    <a:cubicBezTo>
                      <a:pt x="13843" y="156845"/>
                      <a:pt x="6477" y="153797"/>
                      <a:pt x="2159" y="150368"/>
                    </a:cubicBezTo>
                    <a:lnTo>
                      <a:pt x="11176" y="123571"/>
                    </a:lnTo>
                    <a:cubicBezTo>
                      <a:pt x="15621" y="126111"/>
                      <a:pt x="21590" y="128524"/>
                      <a:pt x="28956" y="130810"/>
                    </a:cubicBezTo>
                    <a:cubicBezTo>
                      <a:pt x="36322" y="133096"/>
                      <a:pt x="43180" y="134366"/>
                      <a:pt x="49530" y="134366"/>
                    </a:cubicBezTo>
                    <a:cubicBezTo>
                      <a:pt x="58039" y="134366"/>
                      <a:pt x="64389" y="132969"/>
                      <a:pt x="68580" y="130048"/>
                    </a:cubicBezTo>
                    <a:cubicBezTo>
                      <a:pt x="72771" y="127127"/>
                      <a:pt x="75057" y="123444"/>
                      <a:pt x="75057" y="118872"/>
                    </a:cubicBezTo>
                    <a:cubicBezTo>
                      <a:pt x="75057" y="114427"/>
                      <a:pt x="72009" y="110236"/>
                      <a:pt x="66294" y="106426"/>
                    </a:cubicBezTo>
                    <a:cubicBezTo>
                      <a:pt x="60579" y="102616"/>
                      <a:pt x="53975" y="98933"/>
                      <a:pt x="46863" y="95631"/>
                    </a:cubicBezTo>
                    <a:cubicBezTo>
                      <a:pt x="35941" y="90043"/>
                      <a:pt x="25400" y="83312"/>
                      <a:pt x="15240" y="75438"/>
                    </a:cubicBezTo>
                    <a:cubicBezTo>
                      <a:pt x="5080" y="67564"/>
                      <a:pt x="0" y="56896"/>
                      <a:pt x="0" y="43434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4"/>
              <p:cNvSpPr/>
              <p:nvPr/>
            </p:nvSpPr>
            <p:spPr>
              <a:xfrm>
                <a:off x="1031621" y="66929"/>
                <a:ext cx="117856" cy="157226"/>
              </a:xfrm>
              <a:custGeom>
                <a:avLst/>
                <a:gdLst/>
                <a:ahLst/>
                <a:cxnLst/>
                <a:rect l="l" t="t" r="r" b="b"/>
                <a:pathLst>
                  <a:path w="117856" h="157226" extrusionOk="0">
                    <a:moveTo>
                      <a:pt x="53848" y="27686"/>
                    </a:moveTo>
                    <a:lnTo>
                      <a:pt x="33909" y="27686"/>
                    </a:lnTo>
                    <a:lnTo>
                      <a:pt x="33909" y="77851"/>
                    </a:lnTo>
                    <a:lnTo>
                      <a:pt x="54229" y="77851"/>
                    </a:lnTo>
                    <a:cubicBezTo>
                      <a:pt x="62484" y="77851"/>
                      <a:pt x="69088" y="75819"/>
                      <a:pt x="74041" y="71628"/>
                    </a:cubicBezTo>
                    <a:cubicBezTo>
                      <a:pt x="78994" y="67437"/>
                      <a:pt x="81915" y="61468"/>
                      <a:pt x="82296" y="53594"/>
                    </a:cubicBezTo>
                    <a:cubicBezTo>
                      <a:pt x="82296" y="44577"/>
                      <a:pt x="79883" y="38100"/>
                      <a:pt x="74803" y="33909"/>
                    </a:cubicBezTo>
                    <a:cubicBezTo>
                      <a:pt x="69723" y="29718"/>
                      <a:pt x="62738" y="27686"/>
                      <a:pt x="53975" y="27686"/>
                    </a:cubicBezTo>
                    <a:moveTo>
                      <a:pt x="0" y="157099"/>
                    </a:move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191"/>
                      <a:pt x="99314" y="12446"/>
                    </a:cubicBezTo>
                    <a:cubicBezTo>
                      <a:pt x="111760" y="20701"/>
                      <a:pt x="117856" y="34036"/>
                      <a:pt x="117856" y="52451"/>
                    </a:cubicBezTo>
                    <a:cubicBezTo>
                      <a:pt x="117856" y="70612"/>
                      <a:pt x="111252" y="83947"/>
                      <a:pt x="98044" y="92583"/>
                    </a:cubicBezTo>
                    <a:cubicBezTo>
                      <a:pt x="84836" y="101219"/>
                      <a:pt x="69850" y="105410"/>
                      <a:pt x="53086" y="105410"/>
                    </a:cubicBezTo>
                    <a:lnTo>
                      <a:pt x="33909" y="105410"/>
                    </a:lnTo>
                    <a:lnTo>
                      <a:pt x="33909" y="157226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4"/>
              <p:cNvSpPr/>
              <p:nvPr/>
            </p:nvSpPr>
            <p:spPr>
              <a:xfrm>
                <a:off x="1211453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4"/>
              <p:cNvSpPr/>
              <p:nvPr/>
            </p:nvSpPr>
            <p:spPr>
              <a:xfrm>
                <a:off x="1430909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961" y="71882"/>
                      <a:pt x="74168" y="68072"/>
                    </a:cubicBezTo>
                    <a:cubicBezTo>
                      <a:pt x="79375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422" y="33274"/>
                    </a:cubicBezTo>
                    <a:cubicBezTo>
                      <a:pt x="69342" y="29591"/>
                      <a:pt x="62357" y="27686"/>
                      <a:pt x="53340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136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4"/>
              <p:cNvSpPr/>
              <p:nvPr/>
            </p:nvSpPr>
            <p:spPr>
              <a:xfrm>
                <a:off x="1606423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43" name="Google Shape;743;p14"/>
              <p:cNvSpPr/>
              <p:nvPr/>
            </p:nvSpPr>
            <p:spPr>
              <a:xfrm>
                <a:off x="1801749" y="66929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4" name="Google Shape;744;p14"/>
            <p:cNvGrpSpPr/>
            <p:nvPr/>
          </p:nvGrpSpPr>
          <p:grpSpPr>
            <a:xfrm>
              <a:off x="2632690" y="1083055"/>
              <a:ext cx="823080" cy="117712"/>
              <a:chOff x="63500" y="63500"/>
              <a:chExt cx="1144651" cy="163703"/>
            </a:xfrm>
          </p:grpSpPr>
          <p:sp>
            <p:nvSpPr>
              <p:cNvPr id="745" name="Google Shape;745;p14"/>
              <p:cNvSpPr/>
              <p:nvPr/>
            </p:nvSpPr>
            <p:spPr>
              <a:xfrm>
                <a:off x="63500" y="66929"/>
                <a:ext cx="132207" cy="159639"/>
              </a:xfrm>
              <a:custGeom>
                <a:avLst/>
                <a:gdLst/>
                <a:ahLst/>
                <a:cxnLst/>
                <a:rect l="l" t="t" r="r" b="b"/>
                <a:pathLst>
                  <a:path w="132207" h="159639" extrusionOk="0">
                    <a:moveTo>
                      <a:pt x="33909" y="0"/>
                    </a:moveTo>
                    <a:lnTo>
                      <a:pt x="33909" y="97028"/>
                    </a:lnTo>
                    <a:cubicBezTo>
                      <a:pt x="33909" y="109093"/>
                      <a:pt x="36830" y="117856"/>
                      <a:pt x="42926" y="123444"/>
                    </a:cubicBezTo>
                    <a:cubicBezTo>
                      <a:pt x="49022" y="129032"/>
                      <a:pt x="56642" y="131826"/>
                      <a:pt x="66040" y="131826"/>
                    </a:cubicBezTo>
                    <a:cubicBezTo>
                      <a:pt x="75692" y="131826"/>
                      <a:pt x="83566" y="128905"/>
                      <a:pt x="89408" y="123190"/>
                    </a:cubicBezTo>
                    <a:cubicBezTo>
                      <a:pt x="95250" y="117475"/>
                      <a:pt x="98298" y="108585"/>
                      <a:pt x="98298" y="96901"/>
                    </a:cubicBezTo>
                    <a:lnTo>
                      <a:pt x="98298" y="0"/>
                    </a:lnTo>
                    <a:lnTo>
                      <a:pt x="132207" y="0"/>
                    </a:lnTo>
                    <a:lnTo>
                      <a:pt x="132207" y="99060"/>
                    </a:lnTo>
                    <a:cubicBezTo>
                      <a:pt x="132207" y="117094"/>
                      <a:pt x="126238" y="131699"/>
                      <a:pt x="114300" y="142875"/>
                    </a:cubicBezTo>
                    <a:cubicBezTo>
                      <a:pt x="102362" y="154051"/>
                      <a:pt x="86106" y="159639"/>
                      <a:pt x="66040" y="159639"/>
                    </a:cubicBezTo>
                    <a:cubicBezTo>
                      <a:pt x="45974" y="159639"/>
                      <a:pt x="29972" y="154051"/>
                      <a:pt x="17907" y="143129"/>
                    </a:cubicBezTo>
                    <a:cubicBezTo>
                      <a:pt x="5842" y="132207"/>
                      <a:pt x="0" y="117475"/>
                      <a:pt x="0" y="990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4"/>
              <p:cNvSpPr/>
              <p:nvPr/>
            </p:nvSpPr>
            <p:spPr>
              <a:xfrm>
                <a:off x="27279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594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583" y="157099"/>
                    </a:moveTo>
                    <a:cubicBezTo>
                      <a:pt x="87376" y="147828"/>
                      <a:pt x="82169" y="138430"/>
                      <a:pt x="77089" y="128905"/>
                    </a:cubicBezTo>
                    <a:cubicBezTo>
                      <a:pt x="72009" y="119380"/>
                      <a:pt x="66929" y="109982"/>
                      <a:pt x="61849" y="100711"/>
                    </a:cubicBezTo>
                    <a:cubicBezTo>
                      <a:pt x="60325" y="100838"/>
                      <a:pt x="58801" y="100965"/>
                      <a:pt x="57277" y="100965"/>
                    </a:cubicBezTo>
                    <a:lnTo>
                      <a:pt x="52578" y="100965"/>
                    </a:lnTo>
                    <a:lnTo>
                      <a:pt x="33655" y="100965"/>
                    </a:lnTo>
                    <a:lnTo>
                      <a:pt x="33655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4"/>
              <p:cNvSpPr/>
              <p:nvPr/>
            </p:nvSpPr>
            <p:spPr>
              <a:xfrm>
                <a:off x="464947" y="66929"/>
                <a:ext cx="12166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1666" h="157099" extrusionOk="0">
                    <a:moveTo>
                      <a:pt x="62865" y="89916"/>
                    </a:moveTo>
                    <a:lnTo>
                      <a:pt x="33782" y="89916"/>
                    </a:lnTo>
                    <a:lnTo>
                      <a:pt x="33782" y="129921"/>
                    </a:lnTo>
                    <a:lnTo>
                      <a:pt x="61468" y="129921"/>
                    </a:lnTo>
                    <a:cubicBezTo>
                      <a:pt x="68961" y="129921"/>
                      <a:pt x="75184" y="128270"/>
                      <a:pt x="79756" y="124968"/>
                    </a:cubicBezTo>
                    <a:cubicBezTo>
                      <a:pt x="84328" y="121666"/>
                      <a:pt x="86741" y="116967"/>
                      <a:pt x="86741" y="110744"/>
                    </a:cubicBezTo>
                    <a:cubicBezTo>
                      <a:pt x="86741" y="104140"/>
                      <a:pt x="84455" y="99060"/>
                      <a:pt x="80264" y="95377"/>
                    </a:cubicBezTo>
                    <a:cubicBezTo>
                      <a:pt x="76073" y="91694"/>
                      <a:pt x="70231" y="89916"/>
                      <a:pt x="62865" y="89916"/>
                    </a:cubicBezTo>
                    <a:moveTo>
                      <a:pt x="53213" y="27813"/>
                    </a:moveTo>
                    <a:lnTo>
                      <a:pt x="33782" y="27813"/>
                    </a:lnTo>
                    <a:lnTo>
                      <a:pt x="33782" y="62611"/>
                    </a:lnTo>
                    <a:lnTo>
                      <a:pt x="54102" y="62611"/>
                    </a:lnTo>
                    <a:cubicBezTo>
                      <a:pt x="61214" y="62611"/>
                      <a:pt x="66802" y="61214"/>
                      <a:pt x="70866" y="58293"/>
                    </a:cubicBezTo>
                    <a:cubicBezTo>
                      <a:pt x="74930" y="55372"/>
                      <a:pt x="76962" y="51181"/>
                      <a:pt x="76962" y="45466"/>
                    </a:cubicBezTo>
                    <a:cubicBezTo>
                      <a:pt x="76962" y="38862"/>
                      <a:pt x="74930" y="34290"/>
                      <a:pt x="70612" y="31623"/>
                    </a:cubicBezTo>
                    <a:cubicBezTo>
                      <a:pt x="66294" y="28956"/>
                      <a:pt x="60579" y="27686"/>
                      <a:pt x="53213" y="27686"/>
                    </a:cubicBezTo>
                    <a:moveTo>
                      <a:pt x="112522" y="44831"/>
                    </a:moveTo>
                    <a:cubicBezTo>
                      <a:pt x="112395" y="50546"/>
                      <a:pt x="110998" y="55753"/>
                      <a:pt x="108458" y="60452"/>
                    </a:cubicBezTo>
                    <a:cubicBezTo>
                      <a:pt x="105918" y="65151"/>
                      <a:pt x="102616" y="69215"/>
                      <a:pt x="98552" y="72517"/>
                    </a:cubicBezTo>
                    <a:cubicBezTo>
                      <a:pt x="105410" y="76454"/>
                      <a:pt x="110998" y="81534"/>
                      <a:pt x="115189" y="87884"/>
                    </a:cubicBezTo>
                    <a:cubicBezTo>
                      <a:pt x="119380" y="94234"/>
                      <a:pt x="121666" y="101981"/>
                      <a:pt x="121666" y="110871"/>
                    </a:cubicBezTo>
                    <a:cubicBezTo>
                      <a:pt x="121666" y="126365"/>
                      <a:pt x="116078" y="138049"/>
                      <a:pt x="104775" y="145669"/>
                    </a:cubicBezTo>
                    <a:cubicBezTo>
                      <a:pt x="93472" y="153289"/>
                      <a:pt x="79502" y="157099"/>
                      <a:pt x="62738" y="157099"/>
                    </a:cubicBezTo>
                    <a:lnTo>
                      <a:pt x="0" y="157099"/>
                    </a:lnTo>
                    <a:lnTo>
                      <a:pt x="0" y="0"/>
                    </a:lnTo>
                    <a:lnTo>
                      <a:pt x="56642" y="0"/>
                    </a:lnTo>
                    <a:cubicBezTo>
                      <a:pt x="72644" y="0"/>
                      <a:pt x="85979" y="3556"/>
                      <a:pt x="96647" y="10414"/>
                    </a:cubicBezTo>
                    <a:cubicBezTo>
                      <a:pt x="107315" y="17272"/>
                      <a:pt x="112522" y="28829"/>
                      <a:pt x="112522" y="4483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4"/>
              <p:cNvSpPr/>
              <p:nvPr/>
            </p:nvSpPr>
            <p:spPr>
              <a:xfrm>
                <a:off x="63982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615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49" name="Google Shape;749;p14"/>
              <p:cNvSpPr/>
              <p:nvPr/>
            </p:nvSpPr>
            <p:spPr>
              <a:xfrm>
                <a:off x="853059" y="66929"/>
                <a:ext cx="1355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5509" h="157099" extrusionOk="0">
                    <a:moveTo>
                      <a:pt x="101600" y="0"/>
                    </a:moveTo>
                    <a:lnTo>
                      <a:pt x="101600" y="99568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157099"/>
                    </a:lnTo>
                    <a:lnTo>
                      <a:pt x="33655" y="157099"/>
                    </a:lnTo>
                    <a:lnTo>
                      <a:pt x="33655" y="58293"/>
                    </a:lnTo>
                    <a:lnTo>
                      <a:pt x="102489" y="157099"/>
                    </a:lnTo>
                    <a:lnTo>
                      <a:pt x="135509" y="157099"/>
                    </a:lnTo>
                    <a:lnTo>
                      <a:pt x="1355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50" name="Google Shape;750;p14"/>
              <p:cNvSpPr/>
              <p:nvPr/>
            </p:nvSpPr>
            <p:spPr>
              <a:xfrm>
                <a:off x="1060577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279" y="135382"/>
                    </a:moveTo>
                    <a:cubicBezTo>
                      <a:pt x="85344" y="135382"/>
                      <a:pt x="94742" y="130937"/>
                      <a:pt x="101727" y="121920"/>
                    </a:cubicBezTo>
                    <a:cubicBezTo>
                      <a:pt x="108712" y="112903"/>
                      <a:pt x="112268" y="99314"/>
                      <a:pt x="112268" y="81026"/>
                    </a:cubicBezTo>
                    <a:cubicBezTo>
                      <a:pt x="112268" y="65786"/>
                      <a:pt x="109220" y="53213"/>
                      <a:pt x="103124" y="43434"/>
                    </a:cubicBezTo>
                    <a:cubicBezTo>
                      <a:pt x="97028" y="33655"/>
                      <a:pt x="87249" y="28702"/>
                      <a:pt x="73914" y="28702"/>
                    </a:cubicBezTo>
                    <a:cubicBezTo>
                      <a:pt x="62357" y="28702"/>
                      <a:pt x="53086" y="33528"/>
                      <a:pt x="45847" y="43180"/>
                    </a:cubicBezTo>
                    <a:cubicBezTo>
                      <a:pt x="38608" y="52832"/>
                      <a:pt x="35179" y="65913"/>
                      <a:pt x="35179" y="82423"/>
                    </a:cubicBezTo>
                    <a:cubicBezTo>
                      <a:pt x="35179" y="97790"/>
                      <a:pt x="38100" y="110490"/>
                      <a:pt x="44323" y="120396"/>
                    </a:cubicBezTo>
                    <a:cubicBezTo>
                      <a:pt x="50546" y="130302"/>
                      <a:pt x="60071" y="135382"/>
                      <a:pt x="73279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0970" y="125222"/>
                      <a:pt x="128016" y="140589"/>
                    </a:cubicBezTo>
                    <a:cubicBezTo>
                      <a:pt x="115062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1" name="Google Shape;751;p14"/>
            <p:cNvGrpSpPr/>
            <p:nvPr/>
          </p:nvGrpSpPr>
          <p:grpSpPr>
            <a:xfrm>
              <a:off x="3575628" y="1085522"/>
              <a:ext cx="227753" cy="112966"/>
              <a:chOff x="63500" y="63500"/>
              <a:chExt cx="316738" cy="157099"/>
            </a:xfrm>
          </p:grpSpPr>
          <p:sp>
            <p:nvSpPr>
              <p:cNvPr id="752" name="Google Shape;752;p14"/>
              <p:cNvSpPr/>
              <p:nvPr/>
            </p:nvSpPr>
            <p:spPr>
              <a:xfrm>
                <a:off x="63500" y="63500"/>
                <a:ext cx="13398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985" h="157099" extrusionOk="0">
                    <a:moveTo>
                      <a:pt x="61214" y="27940"/>
                    </a:moveTo>
                    <a:lnTo>
                      <a:pt x="33782" y="27940"/>
                    </a:lnTo>
                    <a:lnTo>
                      <a:pt x="33782" y="129413"/>
                    </a:lnTo>
                    <a:lnTo>
                      <a:pt x="59690" y="129413"/>
                    </a:lnTo>
                    <a:cubicBezTo>
                      <a:pt x="71374" y="129413"/>
                      <a:pt x="80772" y="125349"/>
                      <a:pt x="88011" y="117348"/>
                    </a:cubicBezTo>
                    <a:cubicBezTo>
                      <a:pt x="95250" y="109347"/>
                      <a:pt x="98933" y="96012"/>
                      <a:pt x="98933" y="77724"/>
                    </a:cubicBezTo>
                    <a:cubicBezTo>
                      <a:pt x="98933" y="62484"/>
                      <a:pt x="95885" y="50419"/>
                      <a:pt x="89662" y="41529"/>
                    </a:cubicBezTo>
                    <a:cubicBezTo>
                      <a:pt x="83439" y="32639"/>
                      <a:pt x="74041" y="27940"/>
                      <a:pt x="61214" y="27940"/>
                    </a:cubicBezTo>
                    <a:moveTo>
                      <a:pt x="607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60706" y="0"/>
                    </a:lnTo>
                    <a:cubicBezTo>
                      <a:pt x="85217" y="0"/>
                      <a:pt x="103505" y="7239"/>
                      <a:pt x="115697" y="21844"/>
                    </a:cubicBezTo>
                    <a:cubicBezTo>
                      <a:pt x="127889" y="36449"/>
                      <a:pt x="133985" y="54991"/>
                      <a:pt x="133985" y="77597"/>
                    </a:cubicBezTo>
                    <a:cubicBezTo>
                      <a:pt x="133985" y="101981"/>
                      <a:pt x="127508" y="121285"/>
                      <a:pt x="114300" y="135636"/>
                    </a:cubicBezTo>
                    <a:cubicBezTo>
                      <a:pt x="101092" y="149987"/>
                      <a:pt x="83312" y="157099"/>
                      <a:pt x="60706" y="157099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4"/>
              <p:cNvSpPr/>
              <p:nvPr/>
            </p:nvSpPr>
            <p:spPr>
              <a:xfrm>
                <a:off x="268732" y="63500"/>
                <a:ext cx="111506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506" h="157099" extrusionOk="0">
                    <a:moveTo>
                      <a:pt x="111506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790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655" y="26797"/>
                    </a:lnTo>
                    <a:lnTo>
                      <a:pt x="33655" y="64770"/>
                    </a:lnTo>
                    <a:lnTo>
                      <a:pt x="77724" y="64770"/>
                    </a:lnTo>
                    <a:lnTo>
                      <a:pt x="82423" y="91567"/>
                    </a:lnTo>
                    <a:lnTo>
                      <a:pt x="33655" y="91567"/>
                    </a:lnTo>
                    <a:lnTo>
                      <a:pt x="33655" y="130810"/>
                    </a:lnTo>
                    <a:lnTo>
                      <a:pt x="106934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14"/>
            <p:cNvGrpSpPr/>
            <p:nvPr/>
          </p:nvGrpSpPr>
          <p:grpSpPr>
            <a:xfrm>
              <a:off x="1203614" y="62071"/>
              <a:ext cx="3854043" cy="806185"/>
              <a:chOff x="63500" y="63500"/>
              <a:chExt cx="5359781" cy="1121156"/>
            </a:xfrm>
          </p:grpSpPr>
          <p:sp>
            <p:nvSpPr>
              <p:cNvPr id="755" name="Google Shape;755;p14"/>
              <p:cNvSpPr/>
              <p:nvPr/>
            </p:nvSpPr>
            <p:spPr>
              <a:xfrm>
                <a:off x="63500" y="88773"/>
                <a:ext cx="786257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86257" h="1073785" extrusionOk="0">
                    <a:moveTo>
                      <a:pt x="0" y="1073785"/>
                    </a:moveTo>
                    <a:lnTo>
                      <a:pt x="0" y="0"/>
                    </a:lnTo>
                    <a:lnTo>
                      <a:pt x="712089" y="0"/>
                    </a:lnTo>
                    <a:lnTo>
                      <a:pt x="739013" y="225806"/>
                    </a:lnTo>
                    <a:lnTo>
                      <a:pt x="287401" y="225806"/>
                    </a:lnTo>
                    <a:lnTo>
                      <a:pt x="287401" y="421640"/>
                    </a:lnTo>
                    <a:lnTo>
                      <a:pt x="617347" y="421640"/>
                    </a:lnTo>
                    <a:lnTo>
                      <a:pt x="644144" y="647446"/>
                    </a:lnTo>
                    <a:lnTo>
                      <a:pt x="287401" y="647446"/>
                    </a:lnTo>
                    <a:lnTo>
                      <a:pt x="287401" y="847979"/>
                    </a:lnTo>
                    <a:lnTo>
                      <a:pt x="759460" y="847979"/>
                    </a:lnTo>
                    <a:lnTo>
                      <a:pt x="786257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56" name="Google Shape;756;p14"/>
              <p:cNvSpPr/>
              <p:nvPr/>
            </p:nvSpPr>
            <p:spPr>
              <a:xfrm>
                <a:off x="897255" y="88773"/>
                <a:ext cx="94576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945769" h="1073785" extrusionOk="0">
                    <a:moveTo>
                      <a:pt x="315722" y="1073785"/>
                    </a:moveTo>
                    <a:lnTo>
                      <a:pt x="315722" y="225806"/>
                    </a:lnTo>
                    <a:lnTo>
                      <a:pt x="0" y="225806"/>
                    </a:lnTo>
                    <a:lnTo>
                      <a:pt x="0" y="0"/>
                    </a:lnTo>
                    <a:lnTo>
                      <a:pt x="918972" y="0"/>
                    </a:lnTo>
                    <a:lnTo>
                      <a:pt x="945769" y="225806"/>
                    </a:lnTo>
                    <a:lnTo>
                      <a:pt x="603123" y="225806"/>
                    </a:lnTo>
                    <a:lnTo>
                      <a:pt x="603123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57" name="Google Shape;757;p14"/>
              <p:cNvSpPr/>
              <p:nvPr/>
            </p:nvSpPr>
            <p:spPr>
              <a:xfrm>
                <a:off x="1921891" y="88773"/>
                <a:ext cx="963295" cy="1095883"/>
              </a:xfrm>
              <a:custGeom>
                <a:avLst/>
                <a:gdLst/>
                <a:ahLst/>
                <a:cxnLst/>
                <a:rect l="l" t="t" r="r" b="b"/>
                <a:pathLst>
                  <a:path w="963295" h="1095883" extrusionOk="0">
                    <a:moveTo>
                      <a:pt x="675894" y="648970"/>
                    </a:moveTo>
                    <a:lnTo>
                      <a:pt x="675894" y="0"/>
                    </a:lnTo>
                    <a:lnTo>
                      <a:pt x="963295" y="0"/>
                    </a:lnTo>
                    <a:lnTo>
                      <a:pt x="963295" y="663194"/>
                    </a:lnTo>
                    <a:cubicBezTo>
                      <a:pt x="963295" y="803148"/>
                      <a:pt x="918845" y="910336"/>
                      <a:pt x="829818" y="984504"/>
                    </a:cubicBezTo>
                    <a:cubicBezTo>
                      <a:pt x="740791" y="1058672"/>
                      <a:pt x="624840" y="1095883"/>
                      <a:pt x="481711" y="1095883"/>
                    </a:cubicBezTo>
                    <a:cubicBezTo>
                      <a:pt x="338582" y="1095883"/>
                      <a:pt x="222504" y="1058799"/>
                      <a:pt x="133477" y="984504"/>
                    </a:cubicBezTo>
                    <a:cubicBezTo>
                      <a:pt x="44450" y="910209"/>
                      <a:pt x="0" y="803148"/>
                      <a:pt x="0" y="663194"/>
                    </a:cubicBezTo>
                    <a:lnTo>
                      <a:pt x="0" y="0"/>
                    </a:lnTo>
                    <a:lnTo>
                      <a:pt x="287401" y="0"/>
                    </a:lnTo>
                    <a:lnTo>
                      <a:pt x="287401" y="648970"/>
                    </a:lnTo>
                    <a:cubicBezTo>
                      <a:pt x="287401" y="716280"/>
                      <a:pt x="305562" y="767715"/>
                      <a:pt x="341884" y="802894"/>
                    </a:cubicBezTo>
                    <a:cubicBezTo>
                      <a:pt x="378206" y="838073"/>
                      <a:pt x="424815" y="855726"/>
                      <a:pt x="481711" y="855726"/>
                    </a:cubicBezTo>
                    <a:cubicBezTo>
                      <a:pt x="538607" y="855726"/>
                      <a:pt x="585216" y="838073"/>
                      <a:pt x="621411" y="802894"/>
                    </a:cubicBezTo>
                    <a:cubicBezTo>
                      <a:pt x="657606" y="767715"/>
                      <a:pt x="675894" y="716280"/>
                      <a:pt x="675894" y="64897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4"/>
              <p:cNvSpPr/>
              <p:nvPr/>
            </p:nvSpPr>
            <p:spPr>
              <a:xfrm>
                <a:off x="3002788" y="88773"/>
                <a:ext cx="601599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601599" h="1073785" extrusionOk="0">
                    <a:moveTo>
                      <a:pt x="456311" y="592074"/>
                    </a:moveTo>
                    <a:lnTo>
                      <a:pt x="151638" y="592074"/>
                    </a:lnTo>
                    <a:lnTo>
                      <a:pt x="151638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579501" y="0"/>
                    </a:lnTo>
                    <a:lnTo>
                      <a:pt x="601599" y="116840"/>
                    </a:lnTo>
                    <a:lnTo>
                      <a:pt x="151638" y="116840"/>
                    </a:lnTo>
                    <a:lnTo>
                      <a:pt x="151638" y="476885"/>
                    </a:lnTo>
                    <a:lnTo>
                      <a:pt x="437388" y="4768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59" name="Google Shape;759;p14"/>
              <p:cNvSpPr/>
              <p:nvPr/>
            </p:nvSpPr>
            <p:spPr>
              <a:xfrm>
                <a:off x="3574288" y="63500"/>
                <a:ext cx="961771" cy="1121029"/>
              </a:xfrm>
              <a:custGeom>
                <a:avLst/>
                <a:gdLst/>
                <a:ahLst/>
                <a:cxnLst/>
                <a:rect l="l" t="t" r="r" b="b"/>
                <a:pathLst>
                  <a:path w="961771" h="1121029" extrusionOk="0">
                    <a:moveTo>
                      <a:pt x="157988" y="565277"/>
                    </a:moveTo>
                    <a:cubicBezTo>
                      <a:pt x="157988" y="685292"/>
                      <a:pt x="183515" y="786384"/>
                      <a:pt x="234569" y="868426"/>
                    </a:cubicBezTo>
                    <a:cubicBezTo>
                      <a:pt x="285623" y="950468"/>
                      <a:pt x="365887" y="991616"/>
                      <a:pt x="475361" y="991616"/>
                    </a:cubicBezTo>
                    <a:cubicBezTo>
                      <a:pt x="575437" y="991616"/>
                      <a:pt x="654558" y="953135"/>
                      <a:pt x="712978" y="876427"/>
                    </a:cubicBezTo>
                    <a:cubicBezTo>
                      <a:pt x="771398" y="799719"/>
                      <a:pt x="800608" y="692785"/>
                      <a:pt x="800608" y="555879"/>
                    </a:cubicBezTo>
                    <a:cubicBezTo>
                      <a:pt x="800608" y="436880"/>
                      <a:pt x="775335" y="336423"/>
                      <a:pt x="724789" y="254254"/>
                    </a:cubicBezTo>
                    <a:cubicBezTo>
                      <a:pt x="674243" y="172085"/>
                      <a:pt x="594233" y="131064"/>
                      <a:pt x="484759" y="131064"/>
                    </a:cubicBezTo>
                    <a:cubicBezTo>
                      <a:pt x="386842" y="131064"/>
                      <a:pt x="307975" y="171323"/>
                      <a:pt x="247904" y="251841"/>
                    </a:cubicBezTo>
                    <a:cubicBezTo>
                      <a:pt x="187833" y="332359"/>
                      <a:pt x="157861" y="436880"/>
                      <a:pt x="157861" y="565277"/>
                    </a:cubicBezTo>
                    <a:moveTo>
                      <a:pt x="0" y="566801"/>
                    </a:moveTo>
                    <a:cubicBezTo>
                      <a:pt x="0" y="405765"/>
                      <a:pt x="41275" y="271780"/>
                      <a:pt x="123952" y="164973"/>
                    </a:cubicBezTo>
                    <a:cubicBezTo>
                      <a:pt x="206629" y="58166"/>
                      <a:pt x="325882" y="3175"/>
                      <a:pt x="481711" y="0"/>
                    </a:cubicBezTo>
                    <a:cubicBezTo>
                      <a:pt x="648081" y="0"/>
                      <a:pt x="769620" y="54991"/>
                      <a:pt x="846455" y="164973"/>
                    </a:cubicBezTo>
                    <a:cubicBezTo>
                      <a:pt x="923290" y="274955"/>
                      <a:pt x="961771" y="405257"/>
                      <a:pt x="961771" y="555752"/>
                    </a:cubicBezTo>
                    <a:cubicBezTo>
                      <a:pt x="961771" y="712597"/>
                      <a:pt x="920115" y="845566"/>
                      <a:pt x="837057" y="954405"/>
                    </a:cubicBezTo>
                    <a:cubicBezTo>
                      <a:pt x="753999" y="1063244"/>
                      <a:pt x="633857" y="1118870"/>
                      <a:pt x="477012" y="1121029"/>
                    </a:cubicBezTo>
                    <a:cubicBezTo>
                      <a:pt x="311784" y="1121029"/>
                      <a:pt x="191008" y="1066292"/>
                      <a:pt x="114554" y="956818"/>
                    </a:cubicBezTo>
                    <a:cubicBezTo>
                      <a:pt x="38099" y="847344"/>
                      <a:pt x="126" y="717423"/>
                      <a:pt x="126" y="566801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4"/>
              <p:cNvSpPr/>
              <p:nvPr/>
            </p:nvSpPr>
            <p:spPr>
              <a:xfrm>
                <a:off x="4627626" y="88773"/>
                <a:ext cx="795655" cy="1073785"/>
              </a:xfrm>
              <a:custGeom>
                <a:avLst/>
                <a:gdLst/>
                <a:ahLst/>
                <a:cxnLst/>
                <a:rect l="l" t="t" r="r" b="b"/>
                <a:pathLst>
                  <a:path w="795655" h="1073785" extrusionOk="0">
                    <a:moveTo>
                      <a:pt x="306324" y="127889"/>
                    </a:moveTo>
                    <a:lnTo>
                      <a:pt x="151511" y="127889"/>
                    </a:lnTo>
                    <a:lnTo>
                      <a:pt x="151511" y="521081"/>
                    </a:lnTo>
                    <a:lnTo>
                      <a:pt x="298323" y="521081"/>
                    </a:lnTo>
                    <a:cubicBezTo>
                      <a:pt x="368808" y="521081"/>
                      <a:pt x="429133" y="506603"/>
                      <a:pt x="479171" y="477647"/>
                    </a:cubicBezTo>
                    <a:cubicBezTo>
                      <a:pt x="529209" y="448691"/>
                      <a:pt x="554736" y="397891"/>
                      <a:pt x="555752" y="325247"/>
                    </a:cubicBezTo>
                    <a:cubicBezTo>
                      <a:pt x="555752" y="249428"/>
                      <a:pt x="532892" y="197612"/>
                      <a:pt x="487045" y="169672"/>
                    </a:cubicBezTo>
                    <a:cubicBezTo>
                      <a:pt x="441198" y="141732"/>
                      <a:pt x="381000" y="127889"/>
                      <a:pt x="306197" y="127889"/>
                    </a:cubicBezTo>
                    <a:moveTo>
                      <a:pt x="631444" y="1073658"/>
                    </a:moveTo>
                    <a:lnTo>
                      <a:pt x="391414" y="639445"/>
                    </a:lnTo>
                    <a:cubicBezTo>
                      <a:pt x="374523" y="640461"/>
                      <a:pt x="358013" y="641604"/>
                      <a:pt x="341630" y="642620"/>
                    </a:cubicBezTo>
                    <a:cubicBezTo>
                      <a:pt x="325246" y="643636"/>
                      <a:pt x="308737" y="644144"/>
                      <a:pt x="291973" y="644144"/>
                    </a:cubicBezTo>
                    <a:lnTo>
                      <a:pt x="151511" y="644144"/>
                    </a:lnTo>
                    <a:lnTo>
                      <a:pt x="151511" y="1073785"/>
                    </a:lnTo>
                    <a:lnTo>
                      <a:pt x="0" y="1073785"/>
                    </a:lnTo>
                    <a:lnTo>
                      <a:pt x="0" y="0"/>
                    </a:lnTo>
                    <a:lnTo>
                      <a:pt x="307848" y="0"/>
                    </a:lnTo>
                    <a:cubicBezTo>
                      <a:pt x="421513" y="0"/>
                      <a:pt x="517652" y="25019"/>
                      <a:pt x="596011" y="74930"/>
                    </a:cubicBezTo>
                    <a:cubicBezTo>
                      <a:pt x="674370" y="124841"/>
                      <a:pt x="713613" y="206248"/>
                      <a:pt x="713613" y="318897"/>
                    </a:cubicBezTo>
                    <a:cubicBezTo>
                      <a:pt x="712597" y="389509"/>
                      <a:pt x="694690" y="448183"/>
                      <a:pt x="659892" y="495046"/>
                    </a:cubicBezTo>
                    <a:cubicBezTo>
                      <a:pt x="625094" y="541909"/>
                      <a:pt x="580390" y="576961"/>
                      <a:pt x="525653" y="600075"/>
                    </a:cubicBezTo>
                    <a:lnTo>
                      <a:pt x="795655" y="1073785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14"/>
            <p:cNvGrpSpPr/>
            <p:nvPr/>
          </p:nvGrpSpPr>
          <p:grpSpPr>
            <a:xfrm>
              <a:off x="3918126" y="1083055"/>
              <a:ext cx="1148917" cy="117712"/>
              <a:chOff x="63500" y="63500"/>
              <a:chExt cx="1597787" cy="163703"/>
            </a:xfrm>
          </p:grpSpPr>
          <p:sp>
            <p:nvSpPr>
              <p:cNvPr id="762" name="Google Shape;762;p14"/>
              <p:cNvSpPr/>
              <p:nvPr/>
            </p:nvSpPr>
            <p:spPr>
              <a:xfrm>
                <a:off x="63500" y="66929"/>
                <a:ext cx="97409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97409" h="157099" extrusionOk="0">
                    <a:moveTo>
                      <a:pt x="80899" y="93091"/>
                    </a:moveTo>
                    <a:lnTo>
                      <a:pt x="33782" y="93091"/>
                    </a:lnTo>
                    <a:lnTo>
                      <a:pt x="33782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93091" y="0"/>
                    </a:lnTo>
                    <a:cubicBezTo>
                      <a:pt x="93853" y="4318"/>
                      <a:pt x="94615" y="8763"/>
                      <a:pt x="95377" y="13462"/>
                    </a:cubicBezTo>
                    <a:cubicBezTo>
                      <a:pt x="96139" y="18161"/>
                      <a:pt x="96774" y="22606"/>
                      <a:pt x="97409" y="26797"/>
                    </a:cubicBezTo>
                    <a:lnTo>
                      <a:pt x="33782" y="26797"/>
                    </a:lnTo>
                    <a:lnTo>
                      <a:pt x="33782" y="66548"/>
                    </a:lnTo>
                    <a:lnTo>
                      <a:pt x="76454" y="66548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4"/>
              <p:cNvSpPr/>
              <p:nvPr/>
            </p:nvSpPr>
            <p:spPr>
              <a:xfrm>
                <a:off x="217170" y="63500"/>
                <a:ext cx="147574" cy="163703"/>
              </a:xfrm>
              <a:custGeom>
                <a:avLst/>
                <a:gdLst/>
                <a:ahLst/>
                <a:cxnLst/>
                <a:rect l="l" t="t" r="r" b="b"/>
                <a:pathLst>
                  <a:path w="147574" h="163703" extrusionOk="0">
                    <a:moveTo>
                      <a:pt x="73406" y="135382"/>
                    </a:moveTo>
                    <a:cubicBezTo>
                      <a:pt x="85471" y="135382"/>
                      <a:pt x="94869" y="130937"/>
                      <a:pt x="101854" y="121920"/>
                    </a:cubicBezTo>
                    <a:cubicBezTo>
                      <a:pt x="108839" y="112903"/>
                      <a:pt x="112395" y="99314"/>
                      <a:pt x="112395" y="81026"/>
                    </a:cubicBezTo>
                    <a:cubicBezTo>
                      <a:pt x="112395" y="65786"/>
                      <a:pt x="109347" y="53213"/>
                      <a:pt x="103251" y="43434"/>
                    </a:cubicBezTo>
                    <a:cubicBezTo>
                      <a:pt x="97155" y="33655"/>
                      <a:pt x="87376" y="28702"/>
                      <a:pt x="74041" y="28702"/>
                    </a:cubicBezTo>
                    <a:cubicBezTo>
                      <a:pt x="62484" y="28702"/>
                      <a:pt x="53213" y="33528"/>
                      <a:pt x="45974" y="43180"/>
                    </a:cubicBezTo>
                    <a:cubicBezTo>
                      <a:pt x="38735" y="52832"/>
                      <a:pt x="35306" y="65913"/>
                      <a:pt x="35306" y="82423"/>
                    </a:cubicBezTo>
                    <a:cubicBezTo>
                      <a:pt x="35306" y="97790"/>
                      <a:pt x="38227" y="110490"/>
                      <a:pt x="44450" y="120396"/>
                    </a:cubicBezTo>
                    <a:cubicBezTo>
                      <a:pt x="50673" y="130302"/>
                      <a:pt x="60198" y="135382"/>
                      <a:pt x="73406" y="135382"/>
                    </a:cubicBezTo>
                    <a:moveTo>
                      <a:pt x="73533" y="0"/>
                    </a:moveTo>
                    <a:cubicBezTo>
                      <a:pt x="98425" y="0"/>
                      <a:pt x="116967" y="7874"/>
                      <a:pt x="129286" y="23622"/>
                    </a:cubicBezTo>
                    <a:cubicBezTo>
                      <a:pt x="141605" y="39370"/>
                      <a:pt x="147574" y="58547"/>
                      <a:pt x="147574" y="81026"/>
                    </a:cubicBezTo>
                    <a:cubicBezTo>
                      <a:pt x="147574" y="105410"/>
                      <a:pt x="141097" y="125222"/>
                      <a:pt x="128016" y="140589"/>
                    </a:cubicBezTo>
                    <a:cubicBezTo>
                      <a:pt x="114935" y="155956"/>
                      <a:pt x="96901" y="163703"/>
                      <a:pt x="73660" y="163703"/>
                    </a:cubicBezTo>
                    <a:cubicBezTo>
                      <a:pt x="49022" y="163703"/>
                      <a:pt x="30607" y="155829"/>
                      <a:pt x="18415" y="140081"/>
                    </a:cubicBezTo>
                    <a:cubicBezTo>
                      <a:pt x="6223" y="124333"/>
                      <a:pt x="0" y="105156"/>
                      <a:pt x="0" y="82677"/>
                    </a:cubicBezTo>
                    <a:cubicBezTo>
                      <a:pt x="0" y="58547"/>
                      <a:pt x="6477" y="38735"/>
                      <a:pt x="19558" y="23368"/>
                    </a:cubicBezTo>
                    <a:cubicBezTo>
                      <a:pt x="32639" y="8001"/>
                      <a:pt x="50419" y="127"/>
                      <a:pt x="73533" y="0"/>
                    </a:cubicBezTo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4"/>
              <p:cNvSpPr/>
              <p:nvPr/>
            </p:nvSpPr>
            <p:spPr>
              <a:xfrm>
                <a:off x="436626" y="66929"/>
                <a:ext cx="130175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157099" extrusionOk="0">
                    <a:moveTo>
                      <a:pt x="53467" y="27686"/>
                    </a:moveTo>
                    <a:lnTo>
                      <a:pt x="33655" y="27686"/>
                    </a:lnTo>
                    <a:lnTo>
                      <a:pt x="33655" y="73660"/>
                    </a:lnTo>
                    <a:lnTo>
                      <a:pt x="53975" y="73660"/>
                    </a:lnTo>
                    <a:cubicBezTo>
                      <a:pt x="62230" y="73660"/>
                      <a:pt x="68834" y="71882"/>
                      <a:pt x="74168" y="68072"/>
                    </a:cubicBezTo>
                    <a:cubicBezTo>
                      <a:pt x="79502" y="64262"/>
                      <a:pt x="82042" y="58674"/>
                      <a:pt x="82042" y="51054"/>
                    </a:cubicBezTo>
                    <a:cubicBezTo>
                      <a:pt x="82042" y="42926"/>
                      <a:pt x="79502" y="36957"/>
                      <a:pt x="74549" y="33274"/>
                    </a:cubicBezTo>
                    <a:cubicBezTo>
                      <a:pt x="69596" y="29591"/>
                      <a:pt x="62484" y="27686"/>
                      <a:pt x="53467" y="27686"/>
                    </a:cubicBezTo>
                    <a:moveTo>
                      <a:pt x="92456" y="157099"/>
                    </a:moveTo>
                    <a:cubicBezTo>
                      <a:pt x="87249" y="147828"/>
                      <a:pt x="82042" y="138430"/>
                      <a:pt x="76962" y="128905"/>
                    </a:cubicBezTo>
                    <a:cubicBezTo>
                      <a:pt x="71882" y="119380"/>
                      <a:pt x="66802" y="109982"/>
                      <a:pt x="61722" y="100711"/>
                    </a:cubicBezTo>
                    <a:cubicBezTo>
                      <a:pt x="60198" y="100838"/>
                      <a:pt x="58674" y="100965"/>
                      <a:pt x="57150" y="100965"/>
                    </a:cubicBezTo>
                    <a:lnTo>
                      <a:pt x="52451" y="100965"/>
                    </a:lnTo>
                    <a:lnTo>
                      <a:pt x="33528" y="100965"/>
                    </a:lnTo>
                    <a:lnTo>
                      <a:pt x="33528" y="157099"/>
                    </a:lnTo>
                    <a:lnTo>
                      <a:pt x="0" y="157099"/>
                    </a:lnTo>
                    <a:lnTo>
                      <a:pt x="0" y="0"/>
                    </a:lnTo>
                    <a:lnTo>
                      <a:pt x="54737" y="0"/>
                    </a:lnTo>
                    <a:cubicBezTo>
                      <a:pt x="72009" y="0"/>
                      <a:pt x="86868" y="4064"/>
                      <a:pt x="99314" y="12065"/>
                    </a:cubicBezTo>
                    <a:cubicBezTo>
                      <a:pt x="111760" y="20066"/>
                      <a:pt x="117856" y="32766"/>
                      <a:pt x="117856" y="50165"/>
                    </a:cubicBezTo>
                    <a:cubicBezTo>
                      <a:pt x="117856" y="59817"/>
                      <a:pt x="115570" y="68199"/>
                      <a:pt x="110871" y="75184"/>
                    </a:cubicBezTo>
                    <a:cubicBezTo>
                      <a:pt x="106172" y="82169"/>
                      <a:pt x="100203" y="87630"/>
                      <a:pt x="92964" y="91440"/>
                    </a:cubicBezTo>
                    <a:cubicBezTo>
                      <a:pt x="99060" y="102362"/>
                      <a:pt x="105283" y="113411"/>
                      <a:pt x="111506" y="124333"/>
                    </a:cubicBezTo>
                    <a:cubicBezTo>
                      <a:pt x="117729" y="135255"/>
                      <a:pt x="123952" y="146304"/>
                      <a:pt x="130175" y="156972"/>
                    </a:cubicBez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4"/>
              <p:cNvSpPr/>
              <p:nvPr/>
            </p:nvSpPr>
            <p:spPr>
              <a:xfrm>
                <a:off x="612140" y="66929"/>
                <a:ext cx="133858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33858" h="157099" extrusionOk="0">
                    <a:moveTo>
                      <a:pt x="0" y="0"/>
                    </a:moveTo>
                    <a:lnTo>
                      <a:pt x="0" y="26797"/>
                    </a:lnTo>
                    <a:lnTo>
                      <a:pt x="47371" y="26797"/>
                    </a:lnTo>
                    <a:lnTo>
                      <a:pt x="47371" y="157099"/>
                    </a:lnTo>
                    <a:lnTo>
                      <a:pt x="81280" y="157099"/>
                    </a:lnTo>
                    <a:lnTo>
                      <a:pt x="81280" y="26797"/>
                    </a:lnTo>
                    <a:lnTo>
                      <a:pt x="133858" y="26797"/>
                    </a:lnTo>
                    <a:lnTo>
                      <a:pt x="129286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66" name="Google Shape;766;p14"/>
              <p:cNvSpPr/>
              <p:nvPr/>
            </p:nvSpPr>
            <p:spPr>
              <a:xfrm>
                <a:off x="79095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452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311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67" name="Google Shape;767;p14"/>
              <p:cNvSpPr/>
              <p:nvPr/>
            </p:nvSpPr>
            <p:spPr>
              <a:xfrm>
                <a:off x="1004062" y="66929"/>
                <a:ext cx="106680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157099" extrusionOk="0">
                    <a:moveTo>
                      <a:pt x="0" y="0"/>
                    </a:moveTo>
                    <a:lnTo>
                      <a:pt x="0" y="157099"/>
                    </a:lnTo>
                    <a:lnTo>
                      <a:pt x="106680" y="157099"/>
                    </a:lnTo>
                    <a:lnTo>
                      <a:pt x="102235" y="130556"/>
                    </a:lnTo>
                    <a:lnTo>
                      <a:pt x="33909" y="130556"/>
                    </a:lnTo>
                    <a:lnTo>
                      <a:pt x="33909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68" name="Google Shape;768;p14"/>
              <p:cNvSpPr/>
              <p:nvPr/>
            </p:nvSpPr>
            <p:spPr>
              <a:xfrm>
                <a:off x="1172972" y="66929"/>
                <a:ext cx="111633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11633" h="157099" extrusionOk="0">
                    <a:moveTo>
                      <a:pt x="111633" y="157099"/>
                    </a:moveTo>
                    <a:lnTo>
                      <a:pt x="0" y="157099"/>
                    </a:lnTo>
                    <a:lnTo>
                      <a:pt x="0" y="0"/>
                    </a:lnTo>
                    <a:lnTo>
                      <a:pt x="97282" y="0"/>
                    </a:lnTo>
                    <a:cubicBezTo>
                      <a:pt x="97917" y="4445"/>
                      <a:pt x="98552" y="9017"/>
                      <a:pt x="99314" y="13462"/>
                    </a:cubicBezTo>
                    <a:cubicBezTo>
                      <a:pt x="100076" y="17907"/>
                      <a:pt x="100838" y="22479"/>
                      <a:pt x="101600" y="26797"/>
                    </a:cubicBezTo>
                    <a:lnTo>
                      <a:pt x="33782" y="26797"/>
                    </a:lnTo>
                    <a:lnTo>
                      <a:pt x="33782" y="64770"/>
                    </a:lnTo>
                    <a:lnTo>
                      <a:pt x="77851" y="64770"/>
                    </a:lnTo>
                    <a:lnTo>
                      <a:pt x="82550" y="91567"/>
                    </a:lnTo>
                    <a:lnTo>
                      <a:pt x="33782" y="91567"/>
                    </a:lnTo>
                    <a:lnTo>
                      <a:pt x="33782" y="130810"/>
                    </a:lnTo>
                    <a:lnTo>
                      <a:pt x="107061" y="13081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335024" y="66929"/>
                <a:ext cx="127254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27254" h="157099" extrusionOk="0">
                    <a:moveTo>
                      <a:pt x="6604" y="0"/>
                    </a:moveTo>
                    <a:lnTo>
                      <a:pt x="10033" y="26797"/>
                    </a:lnTo>
                    <a:lnTo>
                      <a:pt x="84074" y="26797"/>
                    </a:lnTo>
                    <a:lnTo>
                      <a:pt x="0" y="131953"/>
                    </a:lnTo>
                    <a:lnTo>
                      <a:pt x="3683" y="157099"/>
                    </a:lnTo>
                    <a:lnTo>
                      <a:pt x="127254" y="157099"/>
                    </a:lnTo>
                    <a:lnTo>
                      <a:pt x="123825" y="130810"/>
                    </a:lnTo>
                    <a:lnTo>
                      <a:pt x="40005" y="130810"/>
                    </a:lnTo>
                    <a:lnTo>
                      <a:pt x="126365" y="25654"/>
                    </a:lnTo>
                    <a:lnTo>
                      <a:pt x="122682" y="0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  <p:sp>
            <p:nvSpPr>
              <p:cNvPr id="770" name="Google Shape;770;p14"/>
              <p:cNvSpPr/>
              <p:nvPr/>
            </p:nvSpPr>
            <p:spPr>
              <a:xfrm>
                <a:off x="1509776" y="66929"/>
                <a:ext cx="151511" cy="157099"/>
              </a:xfrm>
              <a:custGeom>
                <a:avLst/>
                <a:gdLst/>
                <a:ahLst/>
                <a:cxnLst/>
                <a:rect l="l" t="t" r="r" b="b"/>
                <a:pathLst>
                  <a:path w="151511" h="157099" extrusionOk="0">
                    <a:moveTo>
                      <a:pt x="60579" y="0"/>
                    </a:moveTo>
                    <a:lnTo>
                      <a:pt x="0" y="157099"/>
                    </a:lnTo>
                    <a:lnTo>
                      <a:pt x="34036" y="157099"/>
                    </a:lnTo>
                    <a:lnTo>
                      <a:pt x="46990" y="122174"/>
                    </a:lnTo>
                    <a:lnTo>
                      <a:pt x="104648" y="122174"/>
                    </a:lnTo>
                    <a:lnTo>
                      <a:pt x="117856" y="157099"/>
                    </a:lnTo>
                    <a:lnTo>
                      <a:pt x="151511" y="152908"/>
                    </a:lnTo>
                    <a:lnTo>
                      <a:pt x="91440" y="0"/>
                    </a:lnTo>
                    <a:close/>
                    <a:moveTo>
                      <a:pt x="75438" y="44069"/>
                    </a:moveTo>
                    <a:lnTo>
                      <a:pt x="94488" y="94869"/>
                    </a:lnTo>
                    <a:lnTo>
                      <a:pt x="56642" y="94869"/>
                    </a:lnTo>
                    <a:close/>
                  </a:path>
                </a:pathLst>
              </a:custGeom>
              <a:solidFill>
                <a:srgbClr val="4A4A49"/>
              </a:solidFill>
              <a:ln>
                <a:noFill/>
              </a:ln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328</Words>
  <Application>Microsoft Office PowerPoint</Application>
  <PresentationFormat>Personalizar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Unicode MS</vt:lpstr>
      <vt:lpstr>Calibri</vt:lpstr>
      <vt:lpstr>MS Mincho</vt:lpstr>
      <vt:lpstr>Oswald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 Ferreira Guimarães</dc:creator>
  <cp:lastModifiedBy>Miguel Ferreira Guimarães</cp:lastModifiedBy>
  <cp:revision>18</cp:revision>
  <dcterms:created xsi:type="dcterms:W3CDTF">2006-08-16T00:00:00Z</dcterms:created>
  <dcterms:modified xsi:type="dcterms:W3CDTF">2025-07-31T13:58:07Z</dcterms:modified>
</cp:coreProperties>
</file>