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5" r:id="rId8"/>
    <p:sldId id="267" r:id="rId9"/>
    <p:sldId id="260" r:id="rId10"/>
    <p:sldId id="262" r:id="rId11"/>
    <p:sldId id="263" r:id="rId12"/>
    <p:sldId id="264" r:id="rId13"/>
    <p:sldId id="268" r:id="rId14"/>
    <p:sldId id="269" r:id="rId15"/>
    <p:sldId id="270" r:id="rId16"/>
    <p:sldId id="316" r:id="rId17"/>
    <p:sldId id="317" r:id="rId18"/>
    <p:sldId id="319" r:id="rId19"/>
    <p:sldId id="31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20" r:id="rId63"/>
    <p:sldId id="321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A6C85-26D8-4395-9B3D-350BEF5CBA6A}" type="datetimeFigureOut">
              <a:rPr lang="pt-BR" smtClean="0"/>
              <a:pPr/>
              <a:t>20/02/2015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4801-BBD4-471B-8C46-3ECEF587F9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68560" y="5127327"/>
            <a:ext cx="10153128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 anos: </a:t>
            </a:r>
            <a:b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Boa nova em novos tempos!</a:t>
            </a:r>
            <a:endParaRPr lang="pt-BR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m 5" descr="Descrição: C:\Users\Pascom\Pictures\CENTENÁRIO DA ARQUIDIOCESE - 1915 - 2015\ANO-DA-CARIDADE-logomarca350 - Copia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540823" cy="44374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6344987" y="4029189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CENTENÁRIO</a:t>
            </a:r>
          </a:p>
          <a:p>
            <a:pPr algn="ctr"/>
            <a:r>
              <a:rPr lang="pt-BR" sz="1400" b="1" dirty="0" smtClean="0"/>
              <a:t>1915 - 2015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6286512" cy="3394716"/>
          </a:xfrm>
        </p:spPr>
      </p:pic>
      <p:sp>
        <p:nvSpPr>
          <p:cNvPr id="5" name="Retângulo 4"/>
          <p:cNvSpPr/>
          <p:nvPr/>
        </p:nvSpPr>
        <p:spPr>
          <a:xfrm>
            <a:off x="6300192" y="286327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Semana de Solidariedade promovida anualmente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323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4624"/>
            <a:ext cx="65527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 DE DEFESA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476672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PROMOÇÃO DOS DIREITOS HUMANOS</a:t>
            </a:r>
            <a:endParaRPr lang="pt-B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8" y="2036846"/>
            <a:ext cx="6307730" cy="420515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300192" y="357301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Visita à Comunidade Alto da Paz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9414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6228184" cy="4166150"/>
          </a:xfrm>
        </p:spPr>
      </p:pic>
      <p:sp>
        <p:nvSpPr>
          <p:cNvPr id="5" name="Retângulo 4"/>
          <p:cNvSpPr/>
          <p:nvPr/>
        </p:nvSpPr>
        <p:spPr>
          <a:xfrm>
            <a:off x="6228184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Visita no Alto da Paz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017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0848"/>
            <a:ext cx="6228185" cy="4032448"/>
          </a:xfrm>
        </p:spPr>
      </p:pic>
      <p:sp>
        <p:nvSpPr>
          <p:cNvPr id="5" name="Retângulo 4"/>
          <p:cNvSpPr/>
          <p:nvPr/>
        </p:nvSpPr>
        <p:spPr>
          <a:xfrm>
            <a:off x="6228184" y="3501008"/>
            <a:ext cx="2664296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Subsídios produzidos pelo Centro de Defesa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8207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4624"/>
            <a:ext cx="65527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CEBs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518815"/>
            <a:ext cx="65527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Comunidades Eclesiais de Base</a:t>
            </a:r>
            <a:endParaRPr lang="pt-BR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934"/>
            <a:ext cx="6300192" cy="395337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300192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Romaria das CEBs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125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2626130"/>
            <a:ext cx="6245602" cy="3539174"/>
          </a:xfrm>
        </p:spPr>
      </p:pic>
      <p:sp>
        <p:nvSpPr>
          <p:cNvPr id="5" name="Retângulo 4"/>
          <p:cNvSpPr/>
          <p:nvPr/>
        </p:nvSpPr>
        <p:spPr>
          <a:xfrm>
            <a:off x="6228184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Capacitação para Formadores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0404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58775"/>
            <a:ext cx="65527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da Comunicação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02890" y="306896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Coletiva de Imprensa do Ano Centenário</a:t>
            </a:r>
            <a:endParaRPr lang="pt-BR" sz="2000" b="1" dirty="0"/>
          </a:p>
        </p:txBody>
      </p:sp>
      <p:pic>
        <p:nvPicPr>
          <p:cNvPr id="7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6"/>
          <a:stretch/>
        </p:blipFill>
        <p:spPr>
          <a:xfrm>
            <a:off x="0" y="2132856"/>
            <a:ext cx="6102890" cy="3920059"/>
          </a:xfrm>
        </p:spPr>
      </p:pic>
    </p:spTree>
    <p:extLst>
      <p:ext uri="{BB962C8B-B14F-4D97-AF65-F5344CB8AC3E}">
        <p14:creationId xmlns:p14="http://schemas.microsoft.com/office/powerpoint/2010/main" val="92762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080" y="3326999"/>
            <a:ext cx="2528854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Cobertura de eventos da Arquidiocese</a:t>
            </a: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341" r="138" b="13465"/>
          <a:stretch/>
        </p:blipFill>
        <p:spPr>
          <a:xfrm>
            <a:off x="-17417" y="2492896"/>
            <a:ext cx="5364088" cy="3452226"/>
          </a:xfrm>
        </p:spPr>
      </p:pic>
    </p:spTree>
    <p:extLst>
      <p:ext uri="{BB962C8B-B14F-4D97-AF65-F5344CB8AC3E}">
        <p14:creationId xmlns:p14="http://schemas.microsoft.com/office/powerpoint/2010/main" val="127926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724128" y="2924944"/>
            <a:ext cx="2528854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Reunião da Coordenação</a:t>
            </a: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1772816"/>
            <a:ext cx="5784828" cy="4110273"/>
          </a:xfrm>
        </p:spPr>
      </p:pic>
    </p:spTree>
    <p:extLst>
      <p:ext uri="{BB962C8B-B14F-4D97-AF65-F5344CB8AC3E}">
        <p14:creationId xmlns:p14="http://schemas.microsoft.com/office/powerpoint/2010/main" val="265532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4"/>
          <a:stretch/>
        </p:blipFill>
        <p:spPr>
          <a:xfrm>
            <a:off x="0" y="2420888"/>
            <a:ext cx="5580112" cy="3631967"/>
          </a:xfrm>
        </p:spPr>
      </p:pic>
      <p:sp>
        <p:nvSpPr>
          <p:cNvPr id="5" name="Retângulo 4"/>
          <p:cNvSpPr/>
          <p:nvPr/>
        </p:nvSpPr>
        <p:spPr>
          <a:xfrm>
            <a:off x="5580112" y="3293237"/>
            <a:ext cx="2528854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Cobertura de eventos da Arquidiocese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8180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468560" y="-201265"/>
            <a:ext cx="10153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DADOS GERAIS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05680" y="980728"/>
            <a:ext cx="8686800" cy="4525963"/>
          </a:xfrm>
        </p:spPr>
        <p:txBody>
          <a:bodyPr>
            <a:noAutofit/>
          </a:bodyPr>
          <a:lstStyle/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Paróquias e Áreas Pastorais: 145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Santuários: 6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Padres Diocesanos: 221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Padres Religiosos: 186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Congregações e Institutos Religiosos Masculinos: 29</a:t>
            </a:r>
          </a:p>
          <a:p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Congregações e Institutos Religiosos </a:t>
            </a:r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Femininos: 65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Diáconos Permanentes: 21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Seminaristas: 24 (propedêutico), 39 (filosofia), 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Organismos: Cúria, Secretariado de Pastoral, Cáritas, Centro de Defesa e Promoção dos Direitos Humanos, Tribunal Eclesiástico, Escola de Pastoral Catequética, Faculdade Católica de Fortaleza, Previdência do Clero, 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Setor Juventude, </a:t>
            </a:r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Conselho Missionário, Fórum Arquidiocesano de Movimentos Eclesiais, Conselho de Leigos, Curso de Verão, Equipe de Campanhas, Fundo de Solidariedade, Comunidades Eclesiais de Base.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Pastorais: 22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Movimentos eclesiais: 10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Associações religiosas: 11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Serviços eclesiais: 07</a:t>
            </a:r>
          </a:p>
          <a:p>
            <a:r>
              <a:rPr lang="pt-BR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Comunidades novas: 16</a:t>
            </a:r>
          </a:p>
          <a:p>
            <a:endParaRPr lang="pt-BR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6" y="1988840"/>
            <a:ext cx="6229365" cy="4145359"/>
          </a:xfrm>
        </p:spPr>
      </p:pic>
      <p:sp>
        <p:nvSpPr>
          <p:cNvPr id="9" name="Retângulo 8"/>
          <p:cNvSpPr/>
          <p:nvPr/>
        </p:nvSpPr>
        <p:spPr>
          <a:xfrm>
            <a:off x="6228184" y="3356992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Encontro de articuladores</a:t>
            </a:r>
            <a:endParaRPr lang="pt-BR" sz="2000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1520" y="86767"/>
            <a:ext cx="65527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da Mulher Marginalizada</a:t>
            </a:r>
            <a:endParaRPr lang="pt-BR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" y="1628800"/>
            <a:ext cx="6228184" cy="466512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28184" y="3356992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Encontro de Formação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da Sobriedade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6023949" cy="4512147"/>
          </a:xfrm>
        </p:spPr>
      </p:pic>
      <p:sp>
        <p:nvSpPr>
          <p:cNvPr id="5" name="Retângulo 4"/>
          <p:cNvSpPr/>
          <p:nvPr/>
        </p:nvSpPr>
        <p:spPr>
          <a:xfrm>
            <a:off x="6012160" y="3356992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Reunião da Coordenação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Afro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6259" r="4218" b="7772"/>
          <a:stretch/>
        </p:blipFill>
        <p:spPr>
          <a:xfrm>
            <a:off x="0" y="2924944"/>
            <a:ext cx="6288888" cy="2974056"/>
          </a:xfrm>
        </p:spPr>
      </p:pic>
      <p:sp>
        <p:nvSpPr>
          <p:cNvPr id="5" name="Retângulo 4"/>
          <p:cNvSpPr/>
          <p:nvPr/>
        </p:nvSpPr>
        <p:spPr>
          <a:xfrm>
            <a:off x="6289009" y="321297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Missa Afro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883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7824" y="321297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Visita ao Presídio</a:t>
            </a:r>
            <a:endParaRPr lang="pt-BR" sz="2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1628800"/>
            <a:ext cx="3017308" cy="4525963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Carcerária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012160" y="350100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Assembleia de Agentes</a:t>
            </a: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6030531" cy="3949899"/>
          </a:xfrm>
        </p:spPr>
      </p:pic>
    </p:spTree>
    <p:extLst>
      <p:ext uri="{BB962C8B-B14F-4D97-AF65-F5344CB8AC3E}">
        <p14:creationId xmlns:p14="http://schemas.microsoft.com/office/powerpoint/2010/main" val="19003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"/>
          <a:stretch/>
        </p:blipFill>
        <p:spPr>
          <a:xfrm>
            <a:off x="0" y="1268760"/>
            <a:ext cx="6300192" cy="50157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300192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Pastoral Carcerária denuncia lotação em presídio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556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060"/>
            <a:ext cx="6300192" cy="4124586"/>
          </a:xfrm>
        </p:spPr>
      </p:pic>
      <p:sp>
        <p:nvSpPr>
          <p:cNvPr id="7" name="Retângulo 6"/>
          <p:cNvSpPr/>
          <p:nvPr/>
        </p:nvSpPr>
        <p:spPr>
          <a:xfrm>
            <a:off x="6300192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Assembleia anual</a:t>
            </a:r>
            <a:endParaRPr lang="pt-BR" sz="20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da AIDS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394"/>
            <a:ext cx="6156176" cy="4136950"/>
          </a:xfrm>
        </p:spPr>
      </p:pic>
      <p:sp>
        <p:nvSpPr>
          <p:cNvPr id="5" name="Retângulo 4"/>
          <p:cNvSpPr/>
          <p:nvPr/>
        </p:nvSpPr>
        <p:spPr>
          <a:xfrm>
            <a:off x="6156176" y="3284984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Missa na TVC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003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178"/>
            <a:ext cx="6372200" cy="4779150"/>
          </a:xfrm>
        </p:spPr>
      </p:pic>
      <p:sp>
        <p:nvSpPr>
          <p:cNvPr id="5" name="Retângulo 4"/>
          <p:cNvSpPr/>
          <p:nvPr/>
        </p:nvSpPr>
        <p:spPr>
          <a:xfrm>
            <a:off x="6372200" y="3655564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Jovens são apresentados à comunidade paroquial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da Juventude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044"/>
            <a:ext cx="6444208" cy="480737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444208" y="378904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Isabel Forte, da Cáritas de Fortaleza, em Missão </a:t>
            </a:r>
            <a:r>
              <a:rPr lang="pt-BR" sz="2000" b="1" dirty="0" err="1" smtClean="0"/>
              <a:t>Ad-gentes</a:t>
            </a:r>
            <a:r>
              <a:rPr lang="pt-BR" sz="2000" b="1" dirty="0" smtClean="0"/>
              <a:t> no Haiti.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5760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CÁRITAS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5868144" cy="4395444"/>
          </a:xfrm>
        </p:spPr>
      </p:pic>
      <p:sp>
        <p:nvSpPr>
          <p:cNvPr id="5" name="Retângulo 4"/>
          <p:cNvSpPr/>
          <p:nvPr/>
        </p:nvSpPr>
        <p:spPr>
          <a:xfrm>
            <a:off x="5868144" y="357301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Ampliada Nacional da Pastoral da Juventude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190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012160" y="314096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Reunião de preparação da peregrinação dos símbolos da JMJ</a:t>
            </a: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6051902" cy="3400400"/>
          </a:xfrm>
        </p:spPr>
      </p:pic>
    </p:spTree>
    <p:extLst>
      <p:ext uri="{BB962C8B-B14F-4D97-AF65-F5344CB8AC3E}">
        <p14:creationId xmlns:p14="http://schemas.microsoft.com/office/powerpoint/2010/main" val="10950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386"/>
            <a:ext cx="5796136" cy="4347102"/>
          </a:xfrm>
        </p:spPr>
      </p:pic>
      <p:sp>
        <p:nvSpPr>
          <p:cNvPr id="5" name="Retângulo 4"/>
          <p:cNvSpPr/>
          <p:nvPr/>
        </p:nvSpPr>
        <p:spPr>
          <a:xfrm>
            <a:off x="5796136" y="3284984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Encontro de Formação 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da Saúde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168"/>
            <a:ext cx="3491880" cy="4661840"/>
          </a:xfrm>
        </p:spPr>
      </p:pic>
      <p:sp>
        <p:nvSpPr>
          <p:cNvPr id="5" name="Retângulo 4"/>
          <p:cNvSpPr/>
          <p:nvPr/>
        </p:nvSpPr>
        <p:spPr>
          <a:xfrm>
            <a:off x="3491880" y="3284984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Articulação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841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 b="22524"/>
          <a:stretch/>
        </p:blipFill>
        <p:spPr>
          <a:xfrm>
            <a:off x="4038" y="1674375"/>
            <a:ext cx="3487842" cy="4347181"/>
          </a:xfrm>
        </p:spPr>
      </p:pic>
      <p:sp>
        <p:nvSpPr>
          <p:cNvPr id="5" name="Retângulo 4"/>
          <p:cNvSpPr/>
          <p:nvPr/>
        </p:nvSpPr>
        <p:spPr>
          <a:xfrm>
            <a:off x="3491880" y="3284984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Dom Vasconcelos visita doentes assistidos pela Pastoral da Saúde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546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614"/>
            <a:ext cx="6228184" cy="4144573"/>
          </a:xfrm>
        </p:spPr>
      </p:pic>
      <p:sp>
        <p:nvSpPr>
          <p:cNvPr id="5" name="Retângulo 4"/>
          <p:cNvSpPr/>
          <p:nvPr/>
        </p:nvSpPr>
        <p:spPr>
          <a:xfrm>
            <a:off x="6228184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Romaria da Terra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da Terra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2" y="2694530"/>
            <a:ext cx="6235846" cy="3532242"/>
          </a:xfrm>
        </p:spPr>
      </p:pic>
      <p:sp>
        <p:nvSpPr>
          <p:cNvPr id="5" name="Retângulo 4"/>
          <p:cNvSpPr/>
          <p:nvPr/>
        </p:nvSpPr>
        <p:spPr>
          <a:xfrm>
            <a:off x="6228184" y="357301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Reunião de articulação</a:t>
            </a:r>
          </a:p>
        </p:txBody>
      </p:sp>
    </p:spTree>
    <p:extLst>
      <p:ext uri="{BB962C8B-B14F-4D97-AF65-F5344CB8AC3E}">
        <p14:creationId xmlns:p14="http://schemas.microsoft.com/office/powerpoint/2010/main" val="17841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821"/>
            <a:ext cx="3635896" cy="4800333"/>
          </a:xfrm>
        </p:spPr>
      </p:pic>
      <p:sp>
        <p:nvSpPr>
          <p:cNvPr id="5" name="Retângulo 4"/>
          <p:cNvSpPr/>
          <p:nvPr/>
        </p:nvSpPr>
        <p:spPr>
          <a:xfrm>
            <a:off x="3635896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Atendimento  médico ao público idoso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do Idoso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523703"/>
            <a:ext cx="6080917" cy="454942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084168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Convivência com o idoso</a:t>
            </a:r>
          </a:p>
        </p:txBody>
      </p:sp>
    </p:spTree>
    <p:extLst>
      <p:ext uri="{BB962C8B-B14F-4D97-AF65-F5344CB8AC3E}">
        <p14:creationId xmlns:p14="http://schemas.microsoft.com/office/powerpoint/2010/main" val="30025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56176" y="350100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Convivência com o idoso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788"/>
            <a:ext cx="6156176" cy="4596334"/>
          </a:xfrm>
        </p:spPr>
      </p:pic>
    </p:spTree>
    <p:extLst>
      <p:ext uri="{BB962C8B-B14F-4D97-AF65-F5344CB8AC3E}">
        <p14:creationId xmlns:p14="http://schemas.microsoft.com/office/powerpoint/2010/main" val="19889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0" y="1772816"/>
            <a:ext cx="6450317" cy="468723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444208" y="378904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Economia solidária com jovens.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2853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minhando para o Futur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6156176" cy="42046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156176" y="350100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Grupo na Granja Portugal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do Menor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:\Backup 24 10 2013\ROSIMEIRE\PASTORAL DO MENOR1\PROJETO FDS 2013 e 2014\fotos visita da coordenaçao aos grupos 13\DSC047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6156176" cy="45841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156176" y="350100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Grupo no Tancredo Neves</a:t>
            </a:r>
          </a:p>
        </p:txBody>
      </p:sp>
    </p:spTree>
    <p:extLst>
      <p:ext uri="{BB962C8B-B14F-4D97-AF65-F5344CB8AC3E}">
        <p14:creationId xmlns:p14="http://schemas.microsoft.com/office/powerpoint/2010/main" val="212291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SC050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6156176" cy="44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156176" y="350100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Formação com crianças sobre o ECA</a:t>
            </a:r>
          </a:p>
        </p:txBody>
      </p:sp>
    </p:spTree>
    <p:extLst>
      <p:ext uri="{BB962C8B-B14F-4D97-AF65-F5344CB8AC3E}">
        <p14:creationId xmlns:p14="http://schemas.microsoft.com/office/powerpoint/2010/main" val="1390572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6061444" cy="361413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061444" y="2996952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Religiosas atendem migrantes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do Migrante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31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6191554" cy="290701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91554" y="3046301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Reunião de articulação</a:t>
            </a:r>
          </a:p>
        </p:txBody>
      </p:sp>
    </p:spTree>
    <p:extLst>
      <p:ext uri="{BB962C8B-B14F-4D97-AF65-F5344CB8AC3E}">
        <p14:creationId xmlns:p14="http://schemas.microsoft.com/office/powerpoint/2010/main" val="4068229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897893" cy="442342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44624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do Povo da Rua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97893" y="3047373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Pesquisa PPR</a:t>
            </a:r>
          </a:p>
        </p:txBody>
      </p:sp>
    </p:spTree>
    <p:extLst>
      <p:ext uri="{BB962C8B-B14F-4D97-AF65-F5344CB8AC3E}">
        <p14:creationId xmlns:p14="http://schemas.microsoft.com/office/powerpoint/2010/main" val="837186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940152" y="321297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Fórum da Rua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6912"/>
            <a:ext cx="5982768" cy="33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3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084168" y="3047373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Reunião na Casa do Povo da Rua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" y="1556792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6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55"/>
            <a:ext cx="6084168" cy="3224609"/>
          </a:xfrm>
        </p:spPr>
      </p:pic>
      <p:sp>
        <p:nvSpPr>
          <p:cNvPr id="5" name="Retângulo 4"/>
          <p:cNvSpPr/>
          <p:nvPr/>
        </p:nvSpPr>
        <p:spPr>
          <a:xfrm>
            <a:off x="6084168" y="3284984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Encontro de Capacitação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dos Surdos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56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128"/>
            <a:ext cx="4211960" cy="421196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211960" y="314096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Encontro de grupos da Pastoral Familiar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Familiar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76771"/>
            <a:ext cx="6444208" cy="36218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444208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Rede de Catadores.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30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104"/>
            <a:ext cx="4499992" cy="4499992"/>
          </a:xfrm>
        </p:spPr>
      </p:pic>
      <p:sp>
        <p:nvSpPr>
          <p:cNvPr id="5" name="Retângulo 4"/>
          <p:cNvSpPr/>
          <p:nvPr/>
        </p:nvSpPr>
        <p:spPr>
          <a:xfrm>
            <a:off x="4499992" y="314096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Encontro Nacional da Pastoral Familiar</a:t>
            </a:r>
          </a:p>
        </p:txBody>
      </p:sp>
    </p:spTree>
    <p:extLst>
      <p:ext uri="{BB962C8B-B14F-4D97-AF65-F5344CB8AC3E}">
        <p14:creationId xmlns:p14="http://schemas.microsoft.com/office/powerpoint/2010/main" val="3301836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104"/>
            <a:ext cx="4355976" cy="4355976"/>
          </a:xfrm>
        </p:spPr>
      </p:pic>
      <p:sp>
        <p:nvSpPr>
          <p:cNvPr id="5" name="Retângulo 4"/>
          <p:cNvSpPr/>
          <p:nvPr/>
        </p:nvSpPr>
        <p:spPr>
          <a:xfrm>
            <a:off x="4355976" y="314096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Programa de Rádio da Pastoral Familiar</a:t>
            </a:r>
          </a:p>
        </p:txBody>
      </p:sp>
    </p:spTree>
    <p:extLst>
      <p:ext uri="{BB962C8B-B14F-4D97-AF65-F5344CB8AC3E}">
        <p14:creationId xmlns:p14="http://schemas.microsoft.com/office/powerpoint/2010/main" val="3453556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937"/>
            <a:ext cx="6084168" cy="4085719"/>
          </a:xfrm>
        </p:spPr>
      </p:pic>
      <p:sp>
        <p:nvSpPr>
          <p:cNvPr id="5" name="Retângulo 4"/>
          <p:cNvSpPr/>
          <p:nvPr/>
        </p:nvSpPr>
        <p:spPr>
          <a:xfrm>
            <a:off x="6084168" y="285293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Visita  à Raiz da Praia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44624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Pastoral Indigenista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9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940152" y="321297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Exposição sobre os povos indígenas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0" b="20469"/>
          <a:stretch/>
        </p:blipFill>
        <p:spPr>
          <a:xfrm>
            <a:off x="0" y="2442276"/>
            <a:ext cx="6012160" cy="3576548"/>
          </a:xfrm>
        </p:spPr>
      </p:pic>
    </p:spTree>
    <p:extLst>
      <p:ext uri="{BB962C8B-B14F-4D97-AF65-F5344CB8AC3E}">
        <p14:creationId xmlns:p14="http://schemas.microsoft.com/office/powerpoint/2010/main" val="3429578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1876590"/>
            <a:ext cx="5501477" cy="4112354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4624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Semana Social Brasileira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08104" y="321297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Ato da Semana Social Brasileira em paróquia</a:t>
            </a:r>
          </a:p>
        </p:txBody>
      </p:sp>
    </p:spTree>
    <p:extLst>
      <p:ext uri="{BB962C8B-B14F-4D97-AF65-F5344CB8AC3E}">
        <p14:creationId xmlns:p14="http://schemas.microsoft.com/office/powerpoint/2010/main" val="1023070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2" y="1739524"/>
            <a:ext cx="5877505" cy="4393435"/>
          </a:xfrm>
        </p:spPr>
      </p:pic>
      <p:sp>
        <p:nvSpPr>
          <p:cNvPr id="5" name="Retângulo 4"/>
          <p:cNvSpPr/>
          <p:nvPr/>
        </p:nvSpPr>
        <p:spPr>
          <a:xfrm>
            <a:off x="5868144" y="321297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Semana Social Brasileira em Ocara</a:t>
            </a:r>
          </a:p>
        </p:txBody>
      </p:sp>
    </p:spTree>
    <p:extLst>
      <p:ext uri="{BB962C8B-B14F-4D97-AF65-F5344CB8AC3E}">
        <p14:creationId xmlns:p14="http://schemas.microsoft.com/office/powerpoint/2010/main" val="3609369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28184" y="325804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Grito realizado em 2013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1988840"/>
            <a:ext cx="6300192" cy="4063624"/>
          </a:xfr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23528" y="44624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Grito dos Excluídos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64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3"/>
          <a:stretch/>
        </p:blipFill>
        <p:spPr>
          <a:xfrm>
            <a:off x="-1" y="2924944"/>
            <a:ext cx="6025873" cy="3320139"/>
          </a:xfrm>
        </p:spPr>
      </p:pic>
      <p:sp>
        <p:nvSpPr>
          <p:cNvPr id="5" name="Retângulo 4"/>
          <p:cNvSpPr/>
          <p:nvPr/>
        </p:nvSpPr>
        <p:spPr>
          <a:xfrm>
            <a:off x="6012160" y="357301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Ato a favor da Constituinte para a Reforma Política no Grito</a:t>
            </a:r>
          </a:p>
        </p:txBody>
      </p:sp>
    </p:spTree>
    <p:extLst>
      <p:ext uri="{BB962C8B-B14F-4D97-AF65-F5344CB8AC3E}">
        <p14:creationId xmlns:p14="http://schemas.microsoft.com/office/powerpoint/2010/main" val="207692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0"/>
          <a:stretch/>
        </p:blipFill>
        <p:spPr>
          <a:xfrm>
            <a:off x="0" y="2924944"/>
            <a:ext cx="5580112" cy="3170102"/>
          </a:xfrm>
        </p:spPr>
      </p:pic>
      <p:sp>
        <p:nvSpPr>
          <p:cNvPr id="5" name="Retângulo 4"/>
          <p:cNvSpPr/>
          <p:nvPr/>
        </p:nvSpPr>
        <p:spPr>
          <a:xfrm>
            <a:off x="5580112" y="357301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Grito realizado em 2014</a:t>
            </a:r>
          </a:p>
        </p:txBody>
      </p:sp>
    </p:spTree>
    <p:extLst>
      <p:ext uri="{BB962C8B-B14F-4D97-AF65-F5344CB8AC3E}">
        <p14:creationId xmlns:p14="http://schemas.microsoft.com/office/powerpoint/2010/main" val="3624733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" y="1871407"/>
            <a:ext cx="5808355" cy="4322497"/>
          </a:xfrm>
        </p:spPr>
      </p:pic>
      <p:sp>
        <p:nvSpPr>
          <p:cNvPr id="5" name="Retângulo 4"/>
          <p:cNvSpPr/>
          <p:nvPr/>
        </p:nvSpPr>
        <p:spPr>
          <a:xfrm>
            <a:off x="5796136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Festa da Vida realizada em 2014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44624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Festa da Vida</a:t>
            </a: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3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6228184" cy="4671138"/>
          </a:xfrm>
        </p:spPr>
      </p:pic>
      <p:sp>
        <p:nvSpPr>
          <p:cNvPr id="5" name="Retângulo 4"/>
          <p:cNvSpPr/>
          <p:nvPr/>
        </p:nvSpPr>
        <p:spPr>
          <a:xfrm>
            <a:off x="6228184" y="3501008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Banda de Lata com filhos de catadores do </a:t>
            </a:r>
            <a:r>
              <a:rPr lang="pt-BR" sz="2000" b="1" dirty="0" err="1" smtClean="0"/>
              <a:t>Jangurussu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363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9" y="2060848"/>
            <a:ext cx="5707435" cy="427059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06648" y="3444755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Festa da Vida realizada em 2014</a:t>
            </a:r>
          </a:p>
        </p:txBody>
      </p:sp>
    </p:spTree>
    <p:extLst>
      <p:ext uri="{BB962C8B-B14F-4D97-AF65-F5344CB8AC3E}">
        <p14:creationId xmlns:p14="http://schemas.microsoft.com/office/powerpoint/2010/main" val="2936662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790"/>
            <a:ext cx="3419872" cy="45176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419872" y="2852936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Festa da Vida realizada em 2014</a:t>
            </a:r>
          </a:p>
        </p:txBody>
      </p:sp>
    </p:spTree>
    <p:extLst>
      <p:ext uri="{BB962C8B-B14F-4D97-AF65-F5344CB8AC3E}">
        <p14:creationId xmlns:p14="http://schemas.microsoft.com/office/powerpoint/2010/main" val="17077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42894" y="2884874"/>
            <a:ext cx="524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arquidiocesedefortaleza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.org.br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30225" y="3212976"/>
            <a:ext cx="384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acebook.com/</a:t>
            </a:r>
            <a:r>
              <a:rPr lang="pt-B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arqfortaleza</a:t>
            </a:r>
            <a:endParaRPr 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20854" y="3532946"/>
            <a:ext cx="350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twitter.com/</a:t>
            </a:r>
            <a:r>
              <a:rPr lang="pt-B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arqfortaleza</a:t>
            </a:r>
            <a:endParaRPr 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96910" y="3892986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google.com/</a:t>
            </a: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arqfortaleza</a:t>
            </a:r>
            <a:endParaRPr 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842894" y="2636912"/>
            <a:ext cx="2225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932040" y="2636912"/>
            <a:ext cx="2225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835696" y="4581128"/>
            <a:ext cx="2225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924842" y="4581128"/>
            <a:ext cx="2225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728" y="3153162"/>
            <a:ext cx="4948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Realização: </a:t>
            </a: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Setor de Comunicação</a:t>
            </a:r>
          </a:p>
          <a:p>
            <a:pPr algn="ctr"/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Arquidiocese de Fortaleza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" y="1340768"/>
            <a:ext cx="6445637" cy="4834228"/>
          </a:xfrm>
        </p:spPr>
      </p:pic>
      <p:sp>
        <p:nvSpPr>
          <p:cNvPr id="5" name="Retângulo 4"/>
          <p:cNvSpPr/>
          <p:nvPr/>
        </p:nvSpPr>
        <p:spPr>
          <a:xfrm>
            <a:off x="6444208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Visita ao lixão de Pacatuba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253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1484784"/>
            <a:ext cx="6438099" cy="4828575"/>
          </a:xfrm>
        </p:spPr>
      </p:pic>
      <p:sp>
        <p:nvSpPr>
          <p:cNvPr id="5" name="Retângulo 4"/>
          <p:cNvSpPr/>
          <p:nvPr/>
        </p:nvSpPr>
        <p:spPr>
          <a:xfrm>
            <a:off x="6444208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Juventude Cáritas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57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742"/>
            <a:ext cx="6228184" cy="487355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228184" y="3429000"/>
            <a:ext cx="244827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Campanha da Cáritas Internacional para a erradicação da fome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69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514</Words>
  <Application>Microsoft Office PowerPoint</Application>
  <PresentationFormat>Apresentação na tela (4:3)</PresentationFormat>
  <Paragraphs>107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Tema do Office</vt:lpstr>
      <vt:lpstr>100 anos:  Boa nova em novos tempos!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Pary</dc:creator>
  <cp:lastModifiedBy>Francisco Vladimir</cp:lastModifiedBy>
  <cp:revision>50</cp:revision>
  <dcterms:created xsi:type="dcterms:W3CDTF">2011-01-18T18:57:05Z</dcterms:created>
  <dcterms:modified xsi:type="dcterms:W3CDTF">2015-02-20T13:57:18Z</dcterms:modified>
</cp:coreProperties>
</file>