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4"/>
  </p:notesMasterIdLst>
  <p:handoutMasterIdLst>
    <p:handoutMasterId r:id="rId15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0080625" cy="7559675" type="screen4x3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254" y="-108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Espaço Reservado para Data 2"/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Espaço Reservado para Rodapé 3"/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Espaço Reservado para Número de Slide 4"/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4C8D93E-230D-44E1-BE58-CD0B4C1069EA}" type="slidenum">
              <a:t>‹nº›</a:t>
            </a:fld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889404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pt-BR"/>
          </a:p>
        </p:txBody>
      </p:sp>
      <p:sp>
        <p:nvSpPr>
          <p:cNvPr id="4" name="Espaço Reservado para Cabeçalho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5" name="Espaço Reservado para Data 4"/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6" name="Espaço Reservado para Rodapé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CEE4A356-EC3B-4861-B5AF-DEFCAA98AB22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2155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0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pt-BR" sz="2810" b="0" i="0" u="none" strike="noStrike" kern="1200" cap="none" spc="0" baseline="0">
        <a:solidFill>
          <a:srgbClr val="000000"/>
        </a:solidFill>
        <a:uFillTx/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3B4B458-10E1-4310-87A5-1E61B4AE4320}" type="slidenum">
              <a:t>1</a:t>
            </a:fld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0" y="812801"/>
            <a:ext cx="0" cy="0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EE066C6-2E5E-4E9B-8F58-E8322AF5E77D}" type="slidenum">
              <a:t>10</a:t>
            </a:fld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EC1E1A9-1F28-419D-ABE1-F8C39980289D}" type="slidenum">
              <a:t>2</a:t>
            </a:fld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0" y="812801"/>
            <a:ext cx="0" cy="0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CE8AF70-D32D-4997-90BB-371D4E10B8C7}" type="slidenum">
              <a:t>3</a:t>
            </a:fld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0" y="812801"/>
            <a:ext cx="0" cy="0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9A0218A-15E3-48FA-83E0-C0F3B8C8327A}" type="slidenum">
              <a:t>4</a:t>
            </a:fld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0" y="812801"/>
            <a:ext cx="0" cy="0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CEC602E-3E02-4E0A-A09E-F069DC7ADC6A}" type="slidenum">
              <a:t>5</a:t>
            </a:fld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0" y="812801"/>
            <a:ext cx="0" cy="0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553ABDC-C93E-495B-81CA-EEFCE341B2EE}" type="slidenum">
              <a:t>6</a:t>
            </a:fld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FD013DE-AE99-47C6-B673-AB8D1B7C99C6}" type="slidenum">
              <a:t>7</a:t>
            </a:fld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6EA2E7C-31AF-41AB-B8C1-52CA9BC91639}" type="slidenum">
              <a:t>8</a:t>
            </a:fld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5CC3DE2-AFFD-4CC7-850D-8838519C6EBF}" type="slidenum">
              <a:t>9</a:t>
            </a:fld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5" name="Espaço Reservado para Rodapé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6" name="Espaço Reservado para Número de Slid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E8B821-9A81-4B20-9055-D596B47CE16F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1660753"/>
      </p:ext>
    </p:extLst>
  </p:cSld>
  <p:clrMapOvr>
    <a:masterClrMapping/>
  </p:clrMapOvr>
  <p:transition spd="slow" advTm="1000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5" name="Espaço Reservado para Rodapé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6" name="Espaço Reservado para Número de Slid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8FEB90-69E4-4DED-A2BE-D99EA7A5EA5A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9982462"/>
      </p:ext>
    </p:extLst>
  </p:cSld>
  <p:clrMapOvr>
    <a:masterClrMapping/>
  </p:clrMapOvr>
  <p:transition spd="slow" advTm="1000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5" name="Espaço Reservado para Rodapé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6" name="Espaço Reservado para Número de Slid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25EAD2-BA72-469B-8DA7-71F79741848F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682714"/>
      </p:ext>
    </p:extLst>
  </p:cSld>
  <p:clrMapOvr>
    <a:masterClrMapping/>
  </p:clrMapOvr>
  <p:transition spd="slow" advTm="1000">
    <p:pull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5" name="Espaço Reservado para Rodapé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6" name="Espaço Reservado para Número de Slid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D4665F5-9471-4A3D-A305-7639BDDD9EF5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0172404"/>
      </p:ext>
    </p:extLst>
  </p:cSld>
  <p:clrMapOvr>
    <a:masterClrMapping/>
  </p:clrMapOvr>
  <p:transition spd="slow" advTm="1000">
    <p:pull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5" name="Espaço Reservado para Rodapé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6" name="Espaço Reservado para Número de Slid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3C9B28-C330-461E-910F-416A72A8523E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3707684"/>
      </p:ext>
    </p:extLst>
  </p:cSld>
  <p:clrMapOvr>
    <a:masterClrMapping/>
  </p:clrMapOvr>
  <p:transition spd="slow" advTm="1000">
    <p:pull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5" name="Espaço Reservado para Rodapé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6" name="Espaço Reservado para Número de Slid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030439-E6FE-42D2-86AA-803D6AB2FF99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5386234"/>
      </p:ext>
    </p:extLst>
  </p:cSld>
  <p:clrMapOvr>
    <a:masterClrMapping/>
  </p:clrMapOvr>
  <p:transition spd="slow" advTm="1000">
    <p:pull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820738" y="1870076"/>
            <a:ext cx="4143375" cy="446880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 txBox="1">
            <a:spLocks noGrp="1"/>
          </p:cNvSpPr>
          <p:nvPr>
            <p:ph idx="2"/>
          </p:nvPr>
        </p:nvSpPr>
        <p:spPr>
          <a:xfrm>
            <a:off x="5116516" y="1870076"/>
            <a:ext cx="4143375" cy="446880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6" name="Espaço Reservado para Rodapé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7" name="Espaço Reservado para Número de Slid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B63B4EF-CF46-418A-93EE-54A7820E44A4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7618206"/>
      </p:ext>
    </p:extLst>
  </p:cSld>
  <p:clrMapOvr>
    <a:masterClrMapping/>
  </p:clrMapOvr>
  <p:transition spd="slow" advTm="1000">
    <p:pull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8" name="Espaço Reservado para Rodapé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9" name="Espaço Reservado para Número de Slide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283BB8-AED3-4641-B6D7-055ADEC7E886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8347680"/>
      </p:ext>
    </p:extLst>
  </p:cSld>
  <p:clrMapOvr>
    <a:masterClrMapping/>
  </p:clrMapOvr>
  <p:transition spd="slow" advTm="1000">
    <p:pull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4" name="Espaço Reservado para Rodapé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5" name="Espaço Reservado para Número de Slide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6194F9E-6D93-408C-A765-A3748267519C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3283191"/>
      </p:ext>
    </p:extLst>
  </p:cSld>
  <p:clrMapOvr>
    <a:masterClrMapping/>
  </p:clrMapOvr>
  <p:transition spd="slow" advTm="1000">
    <p:pull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3" name="Espaço Reservado para Rodapé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4" name="Espaço Reservado para Número de Slid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4AA634-EC02-4322-A91E-5BFA92A5FB1D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5348177"/>
      </p:ext>
    </p:extLst>
  </p:cSld>
  <p:clrMapOvr>
    <a:masterClrMapping/>
  </p:clrMapOvr>
  <p:transition spd="slow" advTm="1000">
    <p:pull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6" name="Espaço Reservado para Rodapé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7" name="Espaço Reservado para Número de Slid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0D86FA-061A-4B14-B083-1C93546FD71F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1374189"/>
      </p:ext>
    </p:extLst>
  </p:cSld>
  <p:clrMapOvr>
    <a:masterClrMapping/>
  </p:clrMapOvr>
  <p:transition spd="slow" advTm="1000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5" name="Espaço Reservado para Rodapé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6" name="Espaço Reservado para Número de Slid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1E479A-5A7B-434D-A962-0F881D0ADFF2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2017154"/>
      </p:ext>
    </p:extLst>
  </p:cSld>
  <p:clrMapOvr>
    <a:masterClrMapping/>
  </p:clrMapOvr>
  <p:transition spd="slow" advTm="1000">
    <p:pull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 sz="3200"/>
            </a:lvl1pPr>
          </a:lstStyle>
          <a:p>
            <a:pPr lvl="0"/>
            <a:endParaRPr lang="pt-BR"/>
          </a:p>
        </p:txBody>
      </p:sp>
      <p:sp>
        <p:nvSpPr>
          <p:cNvPr id="4" name="Espaço Reservado para Texto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6" name="Espaço Reservado para Rodapé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7" name="Espaço Reservado para Número de Slid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F35470-8C75-4476-82F9-42FFD93316C2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8513248"/>
      </p:ext>
    </p:extLst>
  </p:cSld>
  <p:clrMapOvr>
    <a:masterClrMapping/>
  </p:clrMapOvr>
  <p:transition spd="slow" advTm="1000">
    <p:pull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5" name="Espaço Reservado para Rodapé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6" name="Espaço Reservado para Número de Slid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BEEB87-13C9-4300-BFB6-A1A60ED698AB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2530849"/>
      </p:ext>
    </p:extLst>
  </p:cSld>
  <p:clrMapOvr>
    <a:masterClrMapping/>
  </p:clrMapOvr>
  <p:transition spd="slow" advTm="1000">
    <p:pull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 txBox="1">
            <a:spLocks noGrp="1"/>
          </p:cNvSpPr>
          <p:nvPr>
            <p:ph type="title" orient="vert"/>
          </p:nvPr>
        </p:nvSpPr>
        <p:spPr>
          <a:xfrm>
            <a:off x="7285033" y="428625"/>
            <a:ext cx="2266953" cy="591026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 txBox="1">
            <a:spLocks noGrp="1"/>
          </p:cNvSpPr>
          <p:nvPr>
            <p:ph type="body" orient="vert" idx="1"/>
          </p:nvPr>
        </p:nvSpPr>
        <p:spPr>
          <a:xfrm>
            <a:off x="481010" y="428625"/>
            <a:ext cx="6651629" cy="591026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5" name="Espaço Reservado para Rodapé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6" name="Espaço Reservado para Número de Slid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18B6C3A-05B0-4EDE-ADE0-19A752965655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2976265"/>
      </p:ext>
    </p:extLst>
  </p:cSld>
  <p:clrMapOvr>
    <a:masterClrMapping/>
  </p:clrMapOvr>
  <p:transition spd="slow" advTm="1000">
    <p:pull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4778965" y="1289633"/>
            <a:ext cx="5308019" cy="5504743"/>
            <a:chOff x="4778965" y="1289633"/>
            <a:chExt cx="5308019" cy="5504743"/>
          </a:xfrm>
        </p:grpSpPr>
        <p:cxnSp>
          <p:nvCxnSpPr>
            <p:cNvPr id="3" name="Straight Connector 16"/>
            <p:cNvCxnSpPr/>
            <p:nvPr/>
          </p:nvCxnSpPr>
          <p:spPr>
            <a:xfrm flipH="1">
              <a:off x="6624791" y="1289633"/>
              <a:ext cx="3455838" cy="3455472"/>
            </a:xfrm>
            <a:prstGeom prst="straightConnector1">
              <a:avLst/>
            </a:prstGeom>
            <a:noFill/>
            <a:ln w="12701">
              <a:solidFill>
                <a:srgbClr val="FFFFFF"/>
              </a:solidFill>
              <a:prstDash val="solid"/>
              <a:miter/>
            </a:ln>
          </p:spPr>
        </p:cxnSp>
        <p:cxnSp>
          <p:nvCxnSpPr>
            <p:cNvPr id="4" name="Straight Connector 18"/>
            <p:cNvCxnSpPr/>
            <p:nvPr/>
          </p:nvCxnSpPr>
          <p:spPr>
            <a:xfrm flipH="1">
              <a:off x="4778965" y="1486905"/>
              <a:ext cx="5308019" cy="5307471"/>
            </a:xfrm>
            <a:prstGeom prst="straightConnector1">
              <a:avLst/>
            </a:prstGeom>
            <a:noFill/>
            <a:ln w="12701">
              <a:solidFill>
                <a:srgbClr val="FFFFFF"/>
              </a:solidFill>
              <a:prstDash val="solid"/>
              <a:miter/>
            </a:ln>
          </p:spPr>
        </p:cxnSp>
        <p:cxnSp>
          <p:nvCxnSpPr>
            <p:cNvPr id="5" name="Straight Connector 20"/>
            <p:cNvCxnSpPr/>
            <p:nvPr/>
          </p:nvCxnSpPr>
          <p:spPr>
            <a:xfrm flipH="1">
              <a:off x="5760857" y="1619594"/>
              <a:ext cx="4312767" cy="4312319"/>
            </a:xfrm>
            <a:prstGeom prst="straightConnector1">
              <a:avLst/>
            </a:prstGeom>
            <a:noFill/>
            <a:ln w="12701">
              <a:solidFill>
                <a:srgbClr val="FFFFFF"/>
              </a:solidFill>
              <a:prstDash val="solid"/>
              <a:miter/>
            </a:ln>
          </p:spPr>
        </p:cxnSp>
        <p:cxnSp>
          <p:nvCxnSpPr>
            <p:cNvPr id="6" name="Straight Connector 21"/>
            <p:cNvCxnSpPr/>
            <p:nvPr/>
          </p:nvCxnSpPr>
          <p:spPr>
            <a:xfrm flipH="1">
              <a:off x="5847935" y="1441670"/>
              <a:ext cx="4232694" cy="4232236"/>
            </a:xfrm>
            <a:prstGeom prst="straightConnector1">
              <a:avLst/>
            </a:prstGeom>
            <a:noFill/>
            <a:ln w="31747">
              <a:solidFill>
                <a:srgbClr val="FFFFFF"/>
              </a:solidFill>
              <a:prstDash val="solid"/>
              <a:miter/>
            </a:ln>
          </p:spPr>
        </p:cxnSp>
        <p:cxnSp>
          <p:nvCxnSpPr>
            <p:cNvPr id="7" name="Straight Connector 22"/>
            <p:cNvCxnSpPr/>
            <p:nvPr/>
          </p:nvCxnSpPr>
          <p:spPr>
            <a:xfrm flipH="1">
              <a:off x="6291657" y="1951311"/>
              <a:ext cx="3781967" cy="3781565"/>
            </a:xfrm>
            <a:prstGeom prst="straightConnector1">
              <a:avLst/>
            </a:prstGeom>
            <a:noFill/>
            <a:ln w="31747">
              <a:solidFill>
                <a:srgbClr val="FFFFFF"/>
              </a:solidFill>
              <a:prstDash val="solid"/>
              <a:miter/>
            </a:ln>
          </p:spPr>
        </p:cxnSp>
      </p:grpSp>
      <p:sp>
        <p:nvSpPr>
          <p:cNvPr id="8" name="Title 1"/>
          <p:cNvSpPr txBox="1">
            <a:spLocks noGrp="1"/>
          </p:cNvSpPr>
          <p:nvPr>
            <p:ph type="ctrTitle"/>
          </p:nvPr>
        </p:nvSpPr>
        <p:spPr>
          <a:xfrm>
            <a:off x="588041" y="587977"/>
            <a:ext cx="6785140" cy="3443849"/>
          </a:xfrm>
        </p:spPr>
        <p:txBody>
          <a:bodyPr anchor="b"/>
          <a:lstStyle>
            <a:lvl1pPr>
              <a:defRPr sz="4850"/>
            </a:lvl1pPr>
          </a:lstStyle>
          <a:p>
            <a:pPr lvl="0"/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9" name="Subtitle 2"/>
          <p:cNvSpPr txBox="1">
            <a:spLocks noGrp="1"/>
          </p:cNvSpPr>
          <p:nvPr>
            <p:ph type="subTitle" idx="1"/>
          </p:nvPr>
        </p:nvSpPr>
        <p:spPr>
          <a:xfrm>
            <a:off x="588032" y="4237155"/>
            <a:ext cx="5461720" cy="2109246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pPr lvl="0"/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10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11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12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CE4318-1868-4652-B0AF-6D8CAD1D531C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1497711"/>
      </p:ext>
    </p:extLst>
  </p:cSld>
  <p:clrMapOvr>
    <a:masterClrMapping/>
  </p:clrMapOvr>
  <p:transition spd="slow" advTm="1000">
    <p:pull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5EED0ED-3D26-4FC9-85FF-012E705ACAAC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6252392"/>
      </p:ext>
    </p:extLst>
  </p:cSld>
  <p:clrMapOvr>
    <a:masterClrMapping/>
  </p:clrMapOvr>
  <p:transition spd="slow" advTm="1000">
    <p:pull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588041" y="2183907"/>
            <a:ext cx="7058271" cy="255722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88041" y="4946455"/>
            <a:ext cx="7058271" cy="1689262"/>
          </a:xfrm>
        </p:spPr>
        <p:txBody>
          <a:bodyPr anchor="t"/>
          <a:lstStyle>
            <a:lvl1pPr marL="0" indent="0">
              <a:buNone/>
              <a:defRPr sz="1984"/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43C3D0-E4D7-4F34-89E4-1F0B8B31E611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7768260"/>
      </p:ext>
    </p:extLst>
  </p:cSld>
  <p:clrMapOvr>
    <a:masterClrMapping/>
  </p:clrMapOvr>
  <p:transition spd="slow" advTm="1000">
    <p:pull dir="r"/>
  </p:transition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3"/>
          <p:cNvSpPr txBox="1">
            <a:spLocks noGrp="1"/>
          </p:cNvSpPr>
          <p:nvPr>
            <p:ph idx="1"/>
          </p:nvPr>
        </p:nvSpPr>
        <p:spPr>
          <a:xfrm>
            <a:off x="588041" y="587977"/>
            <a:ext cx="4354564" cy="415315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5"/>
          <p:cNvSpPr txBox="1">
            <a:spLocks noGrp="1"/>
          </p:cNvSpPr>
          <p:nvPr>
            <p:ph idx="2"/>
          </p:nvPr>
        </p:nvSpPr>
        <p:spPr>
          <a:xfrm>
            <a:off x="5139933" y="587977"/>
            <a:ext cx="4352653" cy="414382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29E4ED-4DC7-4E54-9610-1FF315187E16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419829"/>
      </p:ext>
    </p:extLst>
  </p:cSld>
  <p:clrMapOvr>
    <a:masterClrMapping/>
  </p:clrMapOvr>
  <p:transition spd="slow" advTm="1000">
    <p:pull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40050" y="587977"/>
            <a:ext cx="4097590" cy="671974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646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588032" y="1259942"/>
            <a:ext cx="4349599" cy="3481184"/>
          </a:xfrm>
        </p:spPr>
        <p:txBody>
          <a:bodyPr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5352321" y="624727"/>
            <a:ext cx="4149602" cy="635224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646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5139933" y="1259942"/>
            <a:ext cx="4361989" cy="3471848"/>
          </a:xfrm>
        </p:spPr>
        <p:txBody>
          <a:bodyPr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F31C61-B35D-4B6A-A1CD-09C63BC8B34A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1642047"/>
      </p:ext>
    </p:extLst>
  </p:cSld>
  <p:clrMapOvr>
    <a:masterClrMapping/>
  </p:clrMapOvr>
  <p:transition spd="slow" advTm="1000">
    <p:pull dir="r"/>
  </p:transition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370EF2-41F7-4652-9276-658C3101067C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7581637"/>
      </p:ext>
    </p:extLst>
  </p:cSld>
  <p:clrMapOvr>
    <a:masterClrMapping/>
  </p:clrMapOvr>
  <p:transition spd="slow" advTm="1000">
    <p:pull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3B7F631-7060-44D6-AD5E-F3EEABF8CA3A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6800719"/>
      </p:ext>
    </p:extLst>
  </p:cSld>
  <p:clrMapOvr>
    <a:masterClrMapping/>
  </p:clrMapOvr>
  <p:transition spd="slow" advTm="1000">
    <p:pull dir="r"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5" name="Espaço Reservado para Rodapé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6" name="Espaço Reservado para Número de Slid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DD6077-BCCB-46E3-B7C5-47F4093E89B4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9435645"/>
      </p:ext>
    </p:extLst>
  </p:cSld>
  <p:clrMapOvr>
    <a:masterClrMapping/>
  </p:clrMapOvr>
  <p:transition spd="slow" advTm="1000">
    <p:pull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5973702" y="587977"/>
            <a:ext cx="3528221" cy="1679926"/>
          </a:xfrm>
        </p:spPr>
        <p:txBody>
          <a:bodyPr anchor="b"/>
          <a:lstStyle>
            <a:lvl1pPr>
              <a:defRPr sz="2205"/>
            </a:lvl1pPr>
          </a:lstStyle>
          <a:p>
            <a:pPr lvl="0"/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88032" y="587977"/>
            <a:ext cx="4893420" cy="604774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5973702" y="2435897"/>
            <a:ext cx="3528221" cy="2305238"/>
          </a:xfrm>
        </p:spPr>
        <p:txBody>
          <a:bodyPr anchor="t"/>
          <a:lstStyle>
            <a:lvl1pPr marL="0" indent="0">
              <a:spcBef>
                <a:spcPts val="400"/>
              </a:spcBef>
              <a:buNone/>
              <a:defRPr sz="1764"/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395FEE8-0B2E-48B3-A0C7-322E480C5781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6260410"/>
      </p:ext>
    </p:extLst>
  </p:cSld>
  <p:clrMapOvr>
    <a:masterClrMapping/>
  </p:clrMapOvr>
  <p:transition spd="slow" advTm="1000">
    <p:pull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956304" y="1595929"/>
            <a:ext cx="3928244" cy="1259942"/>
          </a:xfrm>
        </p:spPr>
        <p:txBody>
          <a:bodyPr anchor="b"/>
          <a:lstStyle>
            <a:lvl1pPr>
              <a:defRPr sz="2646"/>
            </a:lvl1pPr>
          </a:lstStyle>
          <a:p>
            <a:pPr lvl="0"/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840050" y="1007952"/>
            <a:ext cx="3617046" cy="5291769"/>
          </a:xfrm>
          <a:ln w="15873">
            <a:solidFill>
              <a:srgbClr val="FFFFFF">
                <a:alpha val="40000"/>
              </a:srgbClr>
            </a:solidFill>
            <a:prstDash val="solid"/>
          </a:ln>
        </p:spPr>
        <p:txBody>
          <a:bodyPr anchor="t" anchorCtr="1"/>
          <a:lstStyle>
            <a:lvl1pPr marL="0" indent="0" algn="ctr">
              <a:spcBef>
                <a:spcPts val="400"/>
              </a:spcBef>
              <a:buNone/>
              <a:defRPr sz="1764"/>
            </a:lvl1pPr>
          </a:lstStyle>
          <a:p>
            <a:pPr lvl="0"/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956560" y="3023865"/>
            <a:ext cx="3929304" cy="2295902"/>
          </a:xfrm>
        </p:spPr>
        <p:txBody>
          <a:bodyPr anchor="t"/>
          <a:lstStyle>
            <a:lvl1pPr marL="0" indent="0">
              <a:buNone/>
              <a:defRPr sz="1984"/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EF303A4-08CE-46C0-B3B8-770B7ECEBF48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3240975"/>
      </p:ext>
    </p:extLst>
  </p:cSld>
  <p:clrMapOvr>
    <a:masterClrMapping/>
  </p:clrMapOvr>
  <p:transition spd="slow" advTm="1000">
    <p:pull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588041" y="587977"/>
            <a:ext cx="8904555" cy="3443849"/>
          </a:xfrm>
          <a:ln w="15873">
            <a:solidFill>
              <a:srgbClr val="FFFFFF">
                <a:alpha val="40000"/>
              </a:srgbClr>
            </a:solidFill>
            <a:prstDash val="solid"/>
          </a:ln>
        </p:spPr>
        <p:txBody>
          <a:bodyPr anchor="t" anchorCtr="1"/>
          <a:lstStyle>
            <a:lvl1pPr marL="0" indent="0" algn="ctr">
              <a:spcBef>
                <a:spcPts val="400"/>
              </a:spcBef>
              <a:buNone/>
              <a:defRPr sz="1764"/>
            </a:lvl1pPr>
          </a:lstStyle>
          <a:p>
            <a:pPr lvl="0"/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840050" y="4237155"/>
            <a:ext cx="8027160" cy="503980"/>
          </a:xfrm>
        </p:spPr>
        <p:txBody>
          <a:bodyPr anchor="t"/>
          <a:lstStyle>
            <a:lvl1pPr marL="0" indent="0">
              <a:spcBef>
                <a:spcPts val="400"/>
              </a:spcBef>
              <a:buNone/>
              <a:defRPr sz="1764"/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6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7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E5EA777-D772-423F-82FB-39905A7D0B03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4828909"/>
      </p:ext>
    </p:extLst>
  </p:cSld>
  <p:clrMapOvr>
    <a:masterClrMapping/>
  </p:clrMapOvr>
  <p:transition spd="slow" advTm="1000">
    <p:pull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588041" y="587977"/>
            <a:ext cx="8904555" cy="3191859"/>
          </a:xfrm>
        </p:spPr>
        <p:txBody>
          <a:bodyPr/>
          <a:lstStyle>
            <a:lvl1pPr>
              <a:defRPr sz="3086"/>
            </a:lvl1pPr>
          </a:lstStyle>
          <a:p>
            <a:pPr lvl="0"/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88032" y="4535808"/>
            <a:ext cx="7037423" cy="2099910"/>
          </a:xfrm>
        </p:spPr>
        <p:txBody>
          <a:bodyPr/>
          <a:lstStyle>
            <a:lvl1pPr marL="0" indent="0">
              <a:buNone/>
              <a:defRPr sz="1984"/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0C3AB01-CBBF-48E5-89ED-61D2201F9A63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0555158"/>
      </p:ext>
    </p:extLst>
  </p:cSld>
  <p:clrMapOvr>
    <a:masterClrMapping/>
  </p:clrMapOvr>
  <p:transition spd="slow" advTm="1000">
    <p:pull dir="r"/>
  </p:transition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43989" y="587977"/>
            <a:ext cx="7562435" cy="3191859"/>
          </a:xfrm>
        </p:spPr>
        <p:txBody>
          <a:bodyPr/>
          <a:lstStyle>
            <a:lvl1pPr>
              <a:defRPr sz="3086"/>
            </a:lvl1pPr>
          </a:lstStyle>
          <a:p>
            <a:pPr lvl="0"/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1176073" y="3779836"/>
            <a:ext cx="7058271" cy="53197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88041" y="4741136"/>
            <a:ext cx="7036106" cy="189458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32B3537-AD08-4848-B212-830FCC74ED64}" type="slidenum">
              <a:t>‹nº›</a:t>
            </a:fld>
            <a:endParaRPr lang="pt-BR"/>
          </a:p>
        </p:txBody>
      </p:sp>
      <p:sp>
        <p:nvSpPr>
          <p:cNvPr id="8" name="TextBox 13"/>
          <p:cNvSpPr txBox="1"/>
          <p:nvPr/>
        </p:nvSpPr>
        <p:spPr>
          <a:xfrm>
            <a:off x="252017" y="783329"/>
            <a:ext cx="504163" cy="644606"/>
          </a:xfrm>
          <a:prstGeom prst="rect">
            <a:avLst/>
          </a:prstGeom>
          <a:noFill/>
          <a:ln>
            <a:noFill/>
          </a:ln>
        </p:spPr>
        <p:txBody>
          <a:bodyPr vert="horz" wrap="square" lIns="100794" tIns="50401" rIns="100794" bIns="50401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818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rPr>
              <a:t>“</a:t>
            </a:r>
          </a:p>
        </p:txBody>
      </p:sp>
      <p:sp>
        <p:nvSpPr>
          <p:cNvPr id="9" name="TextBox 14"/>
          <p:cNvSpPr txBox="1"/>
          <p:nvPr/>
        </p:nvSpPr>
        <p:spPr>
          <a:xfrm>
            <a:off x="8484525" y="3051874"/>
            <a:ext cx="504163" cy="644606"/>
          </a:xfrm>
          <a:prstGeom prst="rect">
            <a:avLst/>
          </a:prstGeom>
          <a:noFill/>
          <a:ln>
            <a:noFill/>
          </a:ln>
        </p:spPr>
        <p:txBody>
          <a:bodyPr vert="horz" wrap="square" lIns="100794" tIns="50401" rIns="100794" bIns="50401" anchor="ctr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818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7650087"/>
      </p:ext>
    </p:extLst>
  </p:cSld>
  <p:clrMapOvr>
    <a:masterClrMapping/>
  </p:clrMapOvr>
  <p:transition spd="slow" advTm="1000">
    <p:pull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588041" y="3779836"/>
            <a:ext cx="7036106" cy="1871072"/>
          </a:xfrm>
        </p:spPr>
        <p:txBody>
          <a:bodyPr anchor="b"/>
          <a:lstStyle>
            <a:lvl1pPr>
              <a:defRPr sz="3086"/>
            </a:lvl1pPr>
          </a:lstStyle>
          <a:p>
            <a:pPr lvl="0"/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88032" y="5658160"/>
            <a:ext cx="7037423" cy="977557"/>
          </a:xfrm>
        </p:spPr>
        <p:txBody>
          <a:bodyPr anchor="t"/>
          <a:lstStyle>
            <a:lvl1pPr marL="0" indent="0">
              <a:buNone/>
              <a:defRPr sz="1984"/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D8222CD-3347-4BF0-94BB-0647578FEC59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6918029"/>
      </p:ext>
    </p:extLst>
  </p:cSld>
  <p:clrMapOvr>
    <a:masterClrMapping/>
  </p:clrMapOvr>
  <p:transition spd="slow" advTm="1000">
    <p:pull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43989" y="587977"/>
            <a:ext cx="7562435" cy="3191859"/>
          </a:xfrm>
        </p:spPr>
        <p:txBody>
          <a:bodyPr/>
          <a:lstStyle>
            <a:lvl1pPr>
              <a:defRPr sz="3086"/>
            </a:lvl1pPr>
          </a:lstStyle>
          <a:p>
            <a:pPr lvl="0"/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588041" y="4283817"/>
            <a:ext cx="7036106" cy="1157282"/>
          </a:xfrm>
        </p:spPr>
        <p:txBody>
          <a:bodyPr anchor="b"/>
          <a:lstStyle>
            <a:lvl1pPr marL="0">
              <a:spcBef>
                <a:spcPts val="0"/>
              </a:spcBef>
              <a:buNone/>
              <a:defRPr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88032" y="5459763"/>
            <a:ext cx="7036106" cy="1175945"/>
          </a:xfrm>
        </p:spPr>
        <p:txBody>
          <a:bodyPr anchor="t"/>
          <a:lstStyle>
            <a:lvl1pPr marL="0" indent="0">
              <a:buNone/>
              <a:defRPr sz="1984"/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B73356-1A38-4BA8-9FEA-550556015BF6}" type="slidenum">
              <a:t>‹nº›</a:t>
            </a:fld>
            <a:endParaRPr lang="pt-BR"/>
          </a:p>
        </p:txBody>
      </p:sp>
      <p:sp>
        <p:nvSpPr>
          <p:cNvPr id="8" name="TextBox 13"/>
          <p:cNvSpPr txBox="1"/>
          <p:nvPr/>
        </p:nvSpPr>
        <p:spPr>
          <a:xfrm>
            <a:off x="252017" y="783329"/>
            <a:ext cx="504163" cy="644606"/>
          </a:xfrm>
          <a:prstGeom prst="rect">
            <a:avLst/>
          </a:prstGeom>
          <a:noFill/>
          <a:ln>
            <a:noFill/>
          </a:ln>
        </p:spPr>
        <p:txBody>
          <a:bodyPr vert="horz" wrap="square" lIns="100794" tIns="50401" rIns="100794" bIns="50401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818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rPr>
              <a:t>“</a:t>
            </a:r>
          </a:p>
        </p:txBody>
      </p:sp>
      <p:sp>
        <p:nvSpPr>
          <p:cNvPr id="9" name="TextBox 14"/>
          <p:cNvSpPr txBox="1"/>
          <p:nvPr/>
        </p:nvSpPr>
        <p:spPr>
          <a:xfrm>
            <a:off x="8484525" y="3051874"/>
            <a:ext cx="504163" cy="644606"/>
          </a:xfrm>
          <a:prstGeom prst="rect">
            <a:avLst/>
          </a:prstGeom>
          <a:noFill/>
          <a:ln>
            <a:noFill/>
          </a:ln>
        </p:spPr>
        <p:txBody>
          <a:bodyPr vert="horz" wrap="square" lIns="100794" tIns="50401" rIns="100794" bIns="50401" anchor="ctr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818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4615170"/>
      </p:ext>
    </p:extLst>
  </p:cSld>
  <p:clrMapOvr>
    <a:masterClrMapping/>
  </p:clrMapOvr>
  <p:transition spd="slow" advTm="1000">
    <p:pull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588041" y="587977"/>
            <a:ext cx="8296515" cy="3191859"/>
          </a:xfrm>
        </p:spPr>
        <p:txBody>
          <a:bodyPr/>
          <a:lstStyle>
            <a:lvl1pPr>
              <a:defRPr sz="3086"/>
            </a:lvl1pPr>
          </a:lstStyle>
          <a:p>
            <a:pPr lvl="0"/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588041" y="4330479"/>
            <a:ext cx="7036106" cy="923955"/>
          </a:xfrm>
        </p:spPr>
        <p:txBody>
          <a:bodyPr anchor="b"/>
          <a:lstStyle>
            <a:lvl1pPr marL="0">
              <a:spcBef>
                <a:spcPts val="0"/>
              </a:spcBef>
              <a:buNone/>
              <a:defRPr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88032" y="5254444"/>
            <a:ext cx="7036106" cy="1381274"/>
          </a:xfrm>
        </p:spPr>
        <p:txBody>
          <a:bodyPr anchor="t"/>
          <a:lstStyle>
            <a:lvl1pPr marL="0" indent="0">
              <a:buNone/>
              <a:defRPr sz="1984"/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336AD8C-421B-454A-A755-EE6BDEEE74C0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903385"/>
      </p:ext>
    </p:extLst>
  </p:cSld>
  <p:clrMapOvr>
    <a:masterClrMapping/>
  </p:clrMapOvr>
  <p:transition spd="slow" advTm="1000">
    <p:pull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86"/>
            </a:lvl1pPr>
          </a:lstStyle>
          <a:p>
            <a:pPr lvl="0"/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478679-81DB-4768-A690-6396CF6D4690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8056406"/>
      </p:ext>
    </p:extLst>
  </p:cSld>
  <p:clrMapOvr>
    <a:masterClrMapping/>
  </p:clrMapOvr>
  <p:transition spd="slow" advTm="1000">
    <p:pull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7239003" y="587977"/>
            <a:ext cx="2253584" cy="4871795"/>
          </a:xfrm>
        </p:spPr>
        <p:txBody>
          <a:bodyPr vert="eaVert"/>
          <a:lstStyle>
            <a:lvl1pPr>
              <a:defRPr sz="3086"/>
            </a:lvl1pPr>
          </a:lstStyle>
          <a:p>
            <a:pPr lvl="0"/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588032" y="587977"/>
            <a:ext cx="6449235" cy="6047741"/>
          </a:xfrm>
        </p:spPr>
        <p:txBody>
          <a:bodyPr vert="eaVert"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723AF7-D0AB-4F78-B379-6B9842FDD999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657333"/>
      </p:ext>
    </p:extLst>
  </p:cSld>
  <p:clrMapOvr>
    <a:masterClrMapping/>
  </p:clrMapOvr>
  <p:transition spd="slow" advTm="1000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359273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 txBox="1">
            <a:spLocks noGrp="1"/>
          </p:cNvSpPr>
          <p:nvPr>
            <p:ph idx="2"/>
          </p:nvPr>
        </p:nvSpPr>
        <p:spPr>
          <a:xfrm>
            <a:off x="5014917" y="1768477"/>
            <a:ext cx="4359273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6" name="Espaço Reservado para Rodapé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7" name="Espaço Reservado para Número de Slid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97074AF-F399-4D83-AFE1-CAEBA40A5AFD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9803619"/>
      </p:ext>
    </p:extLst>
  </p:cSld>
  <p:clrMapOvr>
    <a:masterClrMapping/>
  </p:clrMapOvr>
  <p:transition spd="slow" advTm="1000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8" name="Espaço Reservado para Rodapé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9" name="Espaço Reservado para Número de Slide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767177-6360-4E18-B7E5-0779C4F0E13C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2763657"/>
      </p:ext>
    </p:extLst>
  </p:cSld>
  <p:clrMapOvr>
    <a:masterClrMapping/>
  </p:clrMapOvr>
  <p:transition spd="slow" advTm="1000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4" name="Espaço Reservado para Rodapé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5" name="Espaço Reservado para Número de Slide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A0B289-D41A-44FC-A6C5-38512AF0F671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8971316"/>
      </p:ext>
    </p:extLst>
  </p:cSld>
  <p:clrMapOvr>
    <a:masterClrMapping/>
  </p:clrMapOvr>
  <p:transition spd="slow" advTm="1000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3" name="Espaço Reservado para Rodapé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4" name="Espaço Reservado para Número de Slid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0C7D2BD-1E09-440D-AA75-0325133F78C0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6775357"/>
      </p:ext>
    </p:extLst>
  </p:cSld>
  <p:clrMapOvr>
    <a:masterClrMapping/>
  </p:clrMapOvr>
  <p:transition spd="slow" advTm="1000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6" name="Espaço Reservado para Rodapé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7" name="Espaço Reservado para Número de Slid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1BBC5E6-E519-4C0A-A5C9-A66C86FCA301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0061304"/>
      </p:ext>
    </p:extLst>
  </p:cSld>
  <p:clrMapOvr>
    <a:masterClrMapping/>
  </p:clrMapOvr>
  <p:transition spd="slow" advTm="1000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 sz="3200"/>
            </a:lvl1pPr>
          </a:lstStyle>
          <a:p>
            <a:pPr lvl="0"/>
            <a:endParaRPr lang="pt-BR"/>
          </a:p>
        </p:txBody>
      </p:sp>
      <p:sp>
        <p:nvSpPr>
          <p:cNvPr id="4" name="Espaço Reservado para Texto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6" name="Espaço Reservado para Rodapé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7" name="Espaço Reservado para Número de Slid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120097-6690-4B57-A8D2-60067978F3DA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9632308"/>
      </p:ext>
    </p:extLst>
  </p:cSld>
  <p:clrMapOvr>
    <a:masterClrMapping/>
  </p:clrMapOvr>
  <p:transition spd="slow" advTm="1000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/>
          <a:lstStyle/>
          <a:p>
            <a:pPr lvl="0"/>
            <a:endParaRPr lang="pt-BR"/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8870036" cy="43848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5" name="Espaço Reservado para Rodapé 4"/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6" name="Espaço Reservado para Número de Slide 5"/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025EB5ED-C094-44D2-AFD5-28C06AF4566F}" type="slidenum"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1000">
    <p:pull dir="r"/>
  </p:transition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BR" sz="4760" b="0" i="0" u="none" strike="noStrike" kern="1200" cap="none" spc="0" baseline="0">
          <a:solidFill>
            <a:srgbClr val="000000"/>
          </a:solidFill>
          <a:uFillTx/>
          <a:latin typeface="Liberation Sans" pitchFamily="18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530"/>
        </a:spcAft>
        <a:buNone/>
        <a:tabLst/>
        <a:defRPr lang="pt-BR" sz="3470" b="0" i="0" u="none" strike="noStrike" kern="1200" cap="none" spc="0" baseline="0">
          <a:solidFill>
            <a:srgbClr val="000000"/>
          </a:solidFill>
          <a:uFillTx/>
          <a:latin typeface="Liberation Sans" pitchFamily="18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t-B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t-B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t-B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t-B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 txBox="1">
            <a:spLocks noGrp="1"/>
          </p:cNvSpPr>
          <p:nvPr>
            <p:ph type="title"/>
          </p:nvPr>
        </p:nvSpPr>
        <p:spPr>
          <a:xfrm>
            <a:off x="480599" y="428396"/>
            <a:ext cx="9071643" cy="126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/>
          <a:lstStyle/>
          <a:p>
            <a:pPr lvl="0"/>
            <a:r>
              <a:rPr lang="pt-BR"/>
              <a:t>Click to edit the title text format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1"/>
          </p:nvPr>
        </p:nvSpPr>
        <p:spPr>
          <a:xfrm>
            <a:off x="820436" y="1870194"/>
            <a:ext cx="8439116" cy="44679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pt-BR"/>
              <a:t>Click to edit the outline text format</a:t>
            </a:r>
          </a:p>
          <a:p>
            <a:pPr lvl="1"/>
            <a:r>
              <a:rPr lang="pt-BR"/>
              <a:t>Second Outline Level</a:t>
            </a:r>
          </a:p>
          <a:p>
            <a:pPr lvl="2"/>
            <a:r>
              <a:rPr lang="pt-BR"/>
              <a:t>Third Outline Level</a:t>
            </a:r>
          </a:p>
          <a:p>
            <a:pPr lvl="3"/>
            <a:r>
              <a:rPr lang="pt-BR"/>
              <a:t>Fourth Outline Level</a:t>
            </a:r>
          </a:p>
          <a:p>
            <a:pPr lvl="4"/>
            <a:r>
              <a:rPr lang="pt-BR"/>
              <a:t>Fifth Outline Level</a:t>
            </a:r>
          </a:p>
          <a:p>
            <a:pPr lvl="5"/>
            <a:r>
              <a:rPr lang="pt-BR"/>
              <a:t>Sixth Outline Level</a:t>
            </a:r>
          </a:p>
          <a:p>
            <a:pPr lvl="6"/>
            <a:r>
              <a:rPr lang="pt-BR"/>
              <a:t>Seventh Outline Level</a:t>
            </a:r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2"/>
          </p:nvPr>
        </p:nvSpPr>
        <p:spPr>
          <a:xfrm>
            <a:off x="503998" y="6886803"/>
            <a:ext cx="2348279" cy="52091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5" name="Espaço Reservado para Rodapé 4"/>
          <p:cNvSpPr txBox="1">
            <a:spLocks noGrp="1"/>
          </p:cNvSpPr>
          <p:nvPr>
            <p:ph type="ftr" sz="quarter" idx="3"/>
          </p:nvPr>
        </p:nvSpPr>
        <p:spPr>
          <a:xfrm>
            <a:off x="3447004" y="6886803"/>
            <a:ext cx="3194995" cy="52091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6" name="Espaço Reservado para Número de Slide 5"/>
          <p:cNvSpPr txBox="1">
            <a:spLocks noGrp="1"/>
          </p:cNvSpPr>
          <p:nvPr>
            <p:ph type="sldNum" sz="quarter" idx="4"/>
          </p:nvPr>
        </p:nvSpPr>
        <p:spPr>
          <a:xfrm>
            <a:off x="7226996" y="6886803"/>
            <a:ext cx="2348279" cy="52091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4EA07454-DECE-4591-84EF-0027739D4418}" type="slidenum"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1000">
    <p:pull dir="r"/>
  </p:transition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BR" sz="44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Mangal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pt-BR" sz="48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Mangal" pitchFamily="2"/>
        </a:defRPr>
      </a:lvl1pPr>
      <a:lvl2pPr marL="0" marR="0" lvl="1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SzPct val="75000"/>
        <a:buFont typeface="StarSymbol"/>
        <a:buChar char="–"/>
        <a:tabLst/>
        <a:defRPr lang="pt-BR" sz="44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Mangal" pitchFamily="2"/>
        </a:defRPr>
      </a:lvl2pPr>
      <a:lvl3pPr marL="0" marR="0" lvl="2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pt-BR" sz="36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Mangal" pitchFamily="2"/>
        </a:defRPr>
      </a:lvl3pPr>
      <a:lvl4pPr marL="0" marR="0" lvl="3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SzPct val="75000"/>
        <a:buFont typeface="StarSymbol"/>
        <a:buChar char="–"/>
        <a:tabLst/>
        <a:defRPr lang="pt-BR" sz="28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Mangal" pitchFamily="2"/>
        </a:defRPr>
      </a:lvl4pPr>
      <a:lvl5pPr marL="0" marR="0" lvl="4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pt-BR" sz="28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Mangal" pitchFamily="2"/>
        </a:defRPr>
      </a:lvl5pPr>
      <a:lvl6pPr marL="0" marR="0" lvl="5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pt-BR" sz="28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Mangal" pitchFamily="2"/>
        </a:defRPr>
      </a:lvl6pPr>
      <a:lvl7pPr marL="0" marR="0" lvl="6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pt-BR" sz="28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Mangal" pitchFamily="2"/>
        </a:defRPr>
      </a:lvl7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25361"/>
            </a:gs>
            <a:gs pos="100000">
              <a:srgbClr val="245E68"/>
            </a:gs>
          </a:gsLst>
          <a:lin ang="61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7353952" y="4293153"/>
            <a:ext cx="2723513" cy="2930533"/>
            <a:chOff x="7353952" y="4293153"/>
            <a:chExt cx="2723513" cy="2930533"/>
          </a:xfrm>
        </p:grpSpPr>
        <p:cxnSp>
          <p:nvCxnSpPr>
            <p:cNvPr id="3" name="Straight Connector 7"/>
            <p:cNvCxnSpPr/>
            <p:nvPr/>
          </p:nvCxnSpPr>
          <p:spPr>
            <a:xfrm flipH="1">
              <a:off x="9243733" y="4293153"/>
              <a:ext cx="833732" cy="833631"/>
            </a:xfrm>
            <a:prstGeom prst="straightConnector1">
              <a:avLst/>
            </a:prstGeom>
            <a:noFill/>
            <a:ln w="9528">
              <a:solidFill>
                <a:srgbClr val="FFFFFF"/>
              </a:solidFill>
              <a:prstDash val="solid"/>
              <a:miter/>
            </a:ln>
          </p:spPr>
        </p:cxnSp>
        <p:cxnSp>
          <p:nvCxnSpPr>
            <p:cNvPr id="4" name="Straight Connector 8"/>
            <p:cNvCxnSpPr/>
            <p:nvPr/>
          </p:nvCxnSpPr>
          <p:spPr>
            <a:xfrm flipH="1">
              <a:off x="7353952" y="4500466"/>
              <a:ext cx="2723513" cy="2723220"/>
            </a:xfrm>
            <a:prstGeom prst="straightConnector1">
              <a:avLst/>
            </a:prstGeom>
            <a:noFill/>
            <a:ln w="9528">
              <a:solidFill>
                <a:srgbClr val="FFFFFF"/>
              </a:solidFill>
              <a:prstDash val="solid"/>
              <a:miter/>
            </a:ln>
          </p:spPr>
        </p:cxnSp>
        <p:cxnSp>
          <p:nvCxnSpPr>
            <p:cNvPr id="5" name="Straight Connector 9"/>
            <p:cNvCxnSpPr/>
            <p:nvPr/>
          </p:nvCxnSpPr>
          <p:spPr>
            <a:xfrm flipH="1">
              <a:off x="8345244" y="4586977"/>
              <a:ext cx="1732221" cy="1732039"/>
            </a:xfrm>
            <a:prstGeom prst="straightConnector1">
              <a:avLst/>
            </a:prstGeom>
            <a:noFill/>
            <a:ln w="9528">
              <a:solidFill>
                <a:srgbClr val="FFFFFF"/>
              </a:solidFill>
              <a:prstDash val="solid"/>
              <a:miter/>
            </a:ln>
          </p:spPr>
        </p:cxnSp>
        <p:cxnSp>
          <p:nvCxnSpPr>
            <p:cNvPr id="6" name="Straight Connector 10"/>
            <p:cNvCxnSpPr/>
            <p:nvPr/>
          </p:nvCxnSpPr>
          <p:spPr>
            <a:xfrm flipH="1">
              <a:off x="8482989" y="4451811"/>
              <a:ext cx="1589008" cy="1588834"/>
            </a:xfrm>
            <a:prstGeom prst="straightConnector1">
              <a:avLst/>
            </a:prstGeom>
            <a:noFill/>
            <a:ln w="28575">
              <a:solidFill>
                <a:srgbClr val="FFFFFF"/>
              </a:solidFill>
              <a:prstDash val="solid"/>
              <a:miter/>
            </a:ln>
          </p:spPr>
        </p:cxnSp>
        <p:cxnSp>
          <p:nvCxnSpPr>
            <p:cNvPr id="7" name="Straight Connector 11"/>
            <p:cNvCxnSpPr/>
            <p:nvPr/>
          </p:nvCxnSpPr>
          <p:spPr>
            <a:xfrm flipH="1">
              <a:off x="8917493" y="4955855"/>
              <a:ext cx="1154504" cy="1154385"/>
            </a:xfrm>
            <a:prstGeom prst="straightConnector1">
              <a:avLst/>
            </a:prstGeom>
            <a:noFill/>
            <a:ln w="28575">
              <a:solidFill>
                <a:srgbClr val="FFFFFF"/>
              </a:solidFill>
              <a:prstDash val="solid"/>
              <a:miter/>
            </a:ln>
          </p:spPr>
        </p:cxnSp>
      </p:grpSp>
      <p:sp>
        <p:nvSpPr>
          <p:cNvPr id="8" name="Title Placeholder 1"/>
          <p:cNvSpPr txBox="1">
            <a:spLocks noGrp="1"/>
          </p:cNvSpPr>
          <p:nvPr>
            <p:ph type="title"/>
          </p:nvPr>
        </p:nvSpPr>
        <p:spPr>
          <a:xfrm>
            <a:off x="588041" y="4955782"/>
            <a:ext cx="7226283" cy="16799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9" name="Text Placeholder 2"/>
          <p:cNvSpPr txBox="1">
            <a:spLocks noGrp="1"/>
          </p:cNvSpPr>
          <p:nvPr>
            <p:ph type="body" idx="1"/>
          </p:nvPr>
        </p:nvSpPr>
        <p:spPr>
          <a:xfrm>
            <a:off x="588041" y="587977"/>
            <a:ext cx="7226283" cy="41531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0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8191332" y="6803712"/>
            <a:ext cx="1323429" cy="4024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102" b="0" i="0" u="none" strike="noStrike" kern="1200" cap="none" spc="0" baseline="0">
                <a:solidFill>
                  <a:srgbClr val="222A35"/>
                </a:solidFill>
                <a:uFillTx/>
                <a:latin typeface="Century Gothic"/>
              </a:defRPr>
            </a:lvl1pPr>
          </a:lstStyle>
          <a:p>
            <a:pPr lvl="0"/>
            <a:endParaRPr lang="pt-BR"/>
          </a:p>
        </p:txBody>
      </p:sp>
      <p:sp>
        <p:nvSpPr>
          <p:cNvPr id="11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588041" y="6803712"/>
            <a:ext cx="6407017" cy="4024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102" b="0" i="0" u="none" strike="noStrike" kern="1200" cap="none" spc="0" baseline="0">
                <a:solidFill>
                  <a:srgbClr val="222A35"/>
                </a:solidFill>
                <a:uFillTx/>
                <a:latin typeface="Century Gothic"/>
              </a:defRPr>
            </a:lvl1pPr>
          </a:lstStyle>
          <a:p>
            <a:pPr lvl="0"/>
            <a:endParaRPr lang="pt-BR"/>
          </a:p>
        </p:txBody>
      </p:sp>
      <p:sp>
        <p:nvSpPr>
          <p:cNvPr id="12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570762" y="6149239"/>
            <a:ext cx="944675" cy="73846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3086" b="0" i="0" u="none" strike="noStrike" kern="1200" cap="none" spc="0" baseline="0">
                <a:solidFill>
                  <a:srgbClr val="222A35"/>
                </a:solidFill>
                <a:uFillTx/>
                <a:latin typeface="Century Gothic"/>
              </a:defRPr>
            </a:lvl1pPr>
          </a:lstStyle>
          <a:p>
            <a:pPr lvl="0"/>
            <a:fld id="{22059992-30D9-4F9B-89FA-94BEDBB5577E}" type="slidenum"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ransition spd="slow" advTm="1000">
    <p:pull dir="r"/>
  </p:transition>
  <p:txStyles>
    <p:titleStyle>
      <a:lvl1pPr marL="0" marR="0" lvl="0" indent="0" algn="l" defTabSz="503971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BR" sz="3527" b="0" i="0" u="none" strike="noStrike" kern="1200" cap="all" spc="0" baseline="0">
          <a:solidFill>
            <a:srgbClr val="FFFFFF"/>
          </a:solidFill>
          <a:uFillTx/>
          <a:latin typeface="Century Gothic"/>
        </a:defRPr>
      </a:lvl1pPr>
    </p:titleStyle>
    <p:bodyStyle>
      <a:lvl1pPr marL="314983" marR="0" lvl="0" indent="-314983" algn="l" defTabSz="503971" rtl="0" fontAlgn="auto" hangingPunct="1">
        <a:lnSpc>
          <a:spcPct val="100000"/>
        </a:lnSpc>
        <a:spcBef>
          <a:spcPts val="500"/>
        </a:spcBef>
        <a:spcAft>
          <a:spcPts val="660"/>
        </a:spcAft>
        <a:buClr>
          <a:srgbClr val="FFFFFF"/>
        </a:buClr>
        <a:buSzPct val="80000"/>
        <a:buFont typeface="Wingdings 3" pitchFamily="18"/>
        <a:buChar char=""/>
        <a:tabLst/>
        <a:defRPr lang="pt-BR" sz="2205" b="0" i="0" u="none" strike="noStrike" kern="1200" cap="none" spc="0" baseline="0">
          <a:solidFill>
            <a:srgbClr val="222A35"/>
          </a:solidFill>
          <a:uFillTx/>
          <a:latin typeface="Century Gothic"/>
        </a:defRPr>
      </a:lvl1pPr>
      <a:lvl2pPr marL="818954" marR="0" lvl="1" indent="-314983" algn="l" defTabSz="503971" rtl="0" fontAlgn="auto" hangingPunct="1">
        <a:lnSpc>
          <a:spcPct val="100000"/>
        </a:lnSpc>
        <a:spcBef>
          <a:spcPts val="500"/>
        </a:spcBef>
        <a:spcAft>
          <a:spcPts val="660"/>
        </a:spcAft>
        <a:buClr>
          <a:srgbClr val="FFFFFF"/>
        </a:buClr>
        <a:buSzPct val="80000"/>
        <a:buFont typeface="Wingdings 3" pitchFamily="18"/>
        <a:buChar char=""/>
        <a:tabLst/>
        <a:defRPr lang="pt-BR" sz="1984" b="0" i="0" u="none" strike="noStrike" kern="1200" cap="none" spc="0" baseline="0">
          <a:solidFill>
            <a:srgbClr val="222A35"/>
          </a:solidFill>
          <a:uFillTx/>
          <a:latin typeface="Century Gothic"/>
        </a:defRPr>
      </a:lvl2pPr>
      <a:lvl3pPr marL="1322926" marR="0" lvl="2" indent="-314983" algn="l" defTabSz="503971" rtl="0" fontAlgn="auto" hangingPunct="1">
        <a:lnSpc>
          <a:spcPct val="100000"/>
        </a:lnSpc>
        <a:spcBef>
          <a:spcPts val="400"/>
        </a:spcBef>
        <a:spcAft>
          <a:spcPts val="660"/>
        </a:spcAft>
        <a:buClr>
          <a:srgbClr val="FFFFFF"/>
        </a:buClr>
        <a:buSzPct val="80000"/>
        <a:buFont typeface="Wingdings 3" pitchFamily="18"/>
        <a:buChar char=""/>
        <a:tabLst/>
        <a:defRPr lang="pt-BR" sz="1764" b="0" i="0" u="none" strike="noStrike" kern="1200" cap="none" spc="0" baseline="0">
          <a:solidFill>
            <a:srgbClr val="222A35"/>
          </a:solidFill>
          <a:uFillTx/>
          <a:latin typeface="Century Gothic"/>
        </a:defRPr>
      </a:lvl3pPr>
      <a:lvl4pPr marL="1700902" marR="0" lvl="3" indent="-188988" algn="l" defTabSz="503971" rtl="0" fontAlgn="auto" hangingPunct="1">
        <a:lnSpc>
          <a:spcPct val="100000"/>
        </a:lnSpc>
        <a:spcBef>
          <a:spcPts val="400"/>
        </a:spcBef>
        <a:spcAft>
          <a:spcPts val="660"/>
        </a:spcAft>
        <a:buClr>
          <a:srgbClr val="FFFFFF"/>
        </a:buClr>
        <a:buSzPct val="80000"/>
        <a:buFont typeface="Wingdings 3" pitchFamily="18"/>
        <a:buChar char=""/>
        <a:tabLst/>
        <a:defRPr lang="pt-BR" sz="1543" b="0" i="0" u="none" strike="noStrike" kern="1200" cap="none" spc="0" baseline="0">
          <a:solidFill>
            <a:srgbClr val="222A35"/>
          </a:solidFill>
          <a:uFillTx/>
          <a:latin typeface="Century Gothic"/>
        </a:defRPr>
      </a:lvl4pPr>
      <a:lvl5pPr marL="2204874" marR="0" lvl="4" indent="-188988" algn="l" defTabSz="503971" rtl="0" fontAlgn="auto" hangingPunct="1">
        <a:lnSpc>
          <a:spcPct val="100000"/>
        </a:lnSpc>
        <a:spcBef>
          <a:spcPts val="400"/>
        </a:spcBef>
        <a:spcAft>
          <a:spcPts val="660"/>
        </a:spcAft>
        <a:buClr>
          <a:srgbClr val="FFFFFF"/>
        </a:buClr>
        <a:buSzPct val="80000"/>
        <a:buFont typeface="Wingdings 3" pitchFamily="18"/>
        <a:buChar char=""/>
        <a:tabLst/>
        <a:defRPr lang="pt-BR" sz="1543" b="0" i="0" u="none" strike="noStrike" kern="1200" cap="none" spc="0" baseline="0">
          <a:solidFill>
            <a:srgbClr val="222A35"/>
          </a:solidFill>
          <a:uFillTx/>
          <a:latin typeface="Century Gothic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2556122" y="2075697"/>
            <a:ext cx="4624166" cy="1107996"/>
          </a:xfrm>
        </p:spPr>
        <p:txBody>
          <a:bodyPr>
            <a:spAutoFit/>
          </a:bodyPr>
          <a:lstStyle/>
          <a:p>
            <a:pPr lvl="0"/>
            <a:r>
              <a:rPr lang="pt-BR"/>
              <a:t>             </a:t>
            </a:r>
            <a:r>
              <a:rPr lang="pt-BR" sz="6600" b="1">
                <a:solidFill>
                  <a:srgbClr val="000000"/>
                </a:solidFill>
              </a:rPr>
              <a:t>AGIR</a:t>
            </a:r>
          </a:p>
        </p:txBody>
      </p:sp>
      <p:sp>
        <p:nvSpPr>
          <p:cNvPr id="3" name="Subtítulo 2"/>
          <p:cNvSpPr txBox="1">
            <a:spLocks noGrp="1"/>
          </p:cNvSpPr>
          <p:nvPr>
            <p:ph type="subTitle" idx="4294967295"/>
          </p:nvPr>
        </p:nvSpPr>
        <p:spPr>
          <a:xfrm>
            <a:off x="123764" y="2263514"/>
            <a:ext cx="9575797" cy="5925750"/>
          </a:xfrm>
        </p:spPr>
        <p:txBody>
          <a:bodyPr anchorCtr="1"/>
          <a:lstStyle/>
          <a:p>
            <a:pPr lvl="0" algn="ctr">
              <a:spcBef>
                <a:spcPts val="600"/>
              </a:spcBef>
            </a:pPr>
            <a:r>
              <a:rPr lang="pt-BR" sz="2400" b="1">
                <a:solidFill>
                  <a:srgbClr val="FF0000"/>
                </a:solidFill>
              </a:rPr>
              <a:t>CRITÉRIOS  - IGREJA DISCERNE PARA  O ESTILO DE DIÁLOGO E DE SUA COLABORAÇÃO COM A SOCIEDADE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2952" y="636349"/>
            <a:ext cx="2448004" cy="2448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180289" y="604464"/>
            <a:ext cx="2264822" cy="2664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282842" y="5630079"/>
            <a:ext cx="3522689" cy="1929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4104000" y="3672001"/>
            <a:ext cx="1615324" cy="100799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/>
          <p:cNvSpPr txBox="1"/>
          <p:nvPr/>
        </p:nvSpPr>
        <p:spPr>
          <a:xfrm>
            <a:off x="362952" y="3580397"/>
            <a:ext cx="3342214" cy="8463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/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200" b="0" i="0" u="none" strike="noStrike" kern="1200" cap="none" spc="0" baseline="0">
                <a:solidFill>
                  <a:srgbClr val="FFFFFF"/>
                </a:solidFill>
                <a:uFillTx/>
                <a:latin typeface="Liberation Sans" pitchFamily="18"/>
                <a:ea typeface="Droid Sans Fallback" pitchFamily="2"/>
                <a:cs typeface="Lohit Hindi" pitchFamily="2"/>
              </a:rPr>
              <a:t> </a:t>
            </a:r>
            <a:r>
              <a:rPr lang="pt-BR" sz="2400" b="1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Droid Sans Fallback" pitchFamily="2"/>
                <a:cs typeface="Lohit Hindi" pitchFamily="2"/>
              </a:rPr>
              <a:t>EVANGELIZAÇÃO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191996" y="3744001"/>
            <a:ext cx="2736003" cy="7199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/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Droid Sans Fallback" pitchFamily="2"/>
                <a:cs typeface="Lohit Hindi" pitchFamily="2"/>
              </a:rPr>
              <a:t>PROMOÇÃO HUMANA</a:t>
            </a:r>
          </a:p>
        </p:txBody>
      </p:sp>
      <p:sp>
        <p:nvSpPr>
          <p:cNvPr id="10" name="Retângulo 9"/>
          <p:cNvSpPr/>
          <p:nvPr/>
        </p:nvSpPr>
        <p:spPr>
          <a:xfrm rot="20971596">
            <a:off x="3402263" y="731648"/>
            <a:ext cx="2790602" cy="1200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</a:rPr>
              <a:t>CAMPANHA DA FRATERNIDADE  - 2015</a:t>
            </a:r>
          </a:p>
        </p:txBody>
      </p:sp>
    </p:spTree>
  </p:cSld>
  <p:clrMapOvr>
    <a:masterClrMapping/>
  </p:clrMapOvr>
  <p:transition spd="slow" advTm="20296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323472" y="809472"/>
            <a:ext cx="5236201" cy="132343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VIVER A CAMPANHA DA FRATERNIDADE VISA DESPERTAR E NUTRIR O ESPÍRITO COMUNITÁRIO E VERDASDEIRA SOLIDARIEDADE NA BUSCA DO BEM COMUM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143" y="2286950"/>
            <a:ext cx="4766867" cy="258325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ângulo 3"/>
          <p:cNvSpPr/>
          <p:nvPr/>
        </p:nvSpPr>
        <p:spPr>
          <a:xfrm>
            <a:off x="601922" y="5332030"/>
            <a:ext cx="8754255" cy="163121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AS DIOCESES,PARÓQUIAS, COMUNIDADES E GRUPOS REÚNAM SUA LIDERANÇAS, ESTUDEM O TEMA E PLANEJEM SUA REALIZAAÇÃO. O TEMA: FRATERNIDADE:IGREJA E SOCIEDADE É INSTIGANTE, POIS OS FIÉIS DA COMUNIDADE SÃO MEMBROS DA SOCIEDADE E CHAMADOS A EVANGELIZÁ-LA EM SUAS VÁRIAS DIMENSÕES.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4481" y="2835865"/>
            <a:ext cx="1904996" cy="1904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9662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0" y="491279"/>
            <a:ext cx="8062914" cy="635105"/>
          </a:xfrm>
        </p:spPr>
        <p:txBody>
          <a:bodyPr>
            <a:spAutoFit/>
          </a:bodyPr>
          <a:lstStyle/>
          <a:p>
            <a:pPr lvl="0"/>
            <a:r>
              <a:rPr lang="pt-BR"/>
              <a:t>            UMA IGREJA EM SAÍDA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>
          <a:xfrm>
            <a:off x="0" y="1768477"/>
            <a:ext cx="9072567" cy="4384676"/>
          </a:xfrm>
        </p:spPr>
        <p:txBody>
          <a:bodyPr/>
          <a:lstStyle/>
          <a:p>
            <a:pPr lvl="0"/>
            <a:r>
              <a:rPr lang="pt-BR" b="1">
                <a:solidFill>
                  <a:srgbClr val="000000"/>
                </a:solidFill>
              </a:rPr>
              <a:t>NÃO TENHA MEDO</a:t>
            </a:r>
          </a:p>
          <a:p>
            <a:pPr lvl="0"/>
            <a:r>
              <a:rPr lang="pt-BR" b="1">
                <a:solidFill>
                  <a:srgbClr val="000000"/>
                </a:solidFill>
              </a:rPr>
              <a:t>CAPAZ DE ENCONTRAR AS PESSOAS</a:t>
            </a:r>
          </a:p>
          <a:p>
            <a:pPr lvl="0"/>
            <a:r>
              <a:rPr lang="pt-BR" b="1">
                <a:solidFill>
                  <a:srgbClr val="000000"/>
                </a:solidFill>
              </a:rPr>
              <a:t>CAPAZ DE DIALOGAR</a:t>
            </a:r>
          </a:p>
          <a:p>
            <a:pPr lvl="0"/>
            <a:r>
              <a:rPr lang="pt-BR" b="1">
                <a:solidFill>
                  <a:srgbClr val="000000"/>
                </a:solidFill>
              </a:rPr>
              <a:t>VIGILANTE</a:t>
            </a:r>
          </a:p>
          <a:p>
            <a:pPr lvl="0"/>
            <a:endParaRPr lang="pt-BR" b="1">
              <a:solidFill>
                <a:srgbClr val="000000"/>
              </a:solidFill>
            </a:endParaRPr>
          </a:p>
          <a:p>
            <a:pPr lvl="0"/>
            <a:r>
              <a:rPr lang="pt-BR" b="1">
                <a:solidFill>
                  <a:srgbClr val="000000"/>
                </a:solidFill>
              </a:rPr>
              <a:t>CAPACIDADE DE ESTUDAR OS SINAIS DOS TEMPOS</a:t>
            </a:r>
          </a:p>
          <a:p>
            <a:pPr lvl="0"/>
            <a:r>
              <a:rPr lang="pt-BR" b="1">
                <a:solidFill>
                  <a:srgbClr val="000000"/>
                </a:solidFill>
              </a:rPr>
              <a:t>IGREJA PARA TESTEMUNHAR A ALEGRIA DO EVANGELHO. DA VIDA EM JESUS CRISTO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124401" y="431999"/>
            <a:ext cx="2523597" cy="1809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507403" y="2739752"/>
            <a:ext cx="2733479" cy="1676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8928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494672" y="382594"/>
            <a:ext cx="8889165" cy="635105"/>
          </a:xfrm>
        </p:spPr>
        <p:txBody>
          <a:bodyPr>
            <a:spAutoFit/>
          </a:bodyPr>
          <a:lstStyle/>
          <a:p>
            <a:pPr lvl="0"/>
            <a:r>
              <a:rPr lang="pt-BR"/>
              <a:t>         DISCERNIMENTO EVANGÉLICO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>
          <a:xfrm>
            <a:off x="1079293" y="1870076"/>
            <a:ext cx="7359859" cy="1367796"/>
          </a:xfrm>
        </p:spPr>
        <p:txBody>
          <a:bodyPr anchorCtr="1"/>
          <a:lstStyle/>
          <a:p>
            <a:pPr lvl="0" algn="ctr">
              <a:spcBef>
                <a:spcPts val="700"/>
              </a:spcBef>
            </a:pPr>
            <a:r>
              <a:rPr lang="pt-BR" sz="2400" b="1">
                <a:solidFill>
                  <a:srgbClr val="000000"/>
                </a:solidFill>
              </a:rPr>
              <a:t>PARA O PAPA FRANCISCO. TRATA-SE DE “UMA CAPACIDADE SEMPRE VIGILANTE DE ESTUDAR OS SINAIS DOS TEMPOS”– DE VER O QUE DEUS PEDE DE NÓS . DISCERNIR O QUE É FRUTO DO REINO E O QUE ATRNTA CONTRA O PROJETO DE DEUS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39255" y="3671672"/>
            <a:ext cx="5399998" cy="388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6833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553184" y="384304"/>
            <a:ext cx="9070976" cy="1262064"/>
          </a:xfrm>
        </p:spPr>
        <p:txBody>
          <a:bodyPr anchorCtr="1"/>
          <a:lstStyle/>
          <a:p>
            <a:pPr lvl="0" algn="ctr"/>
            <a:r>
              <a:rPr lang="pt-BR"/>
              <a:t>AÇÕES CONCRETAS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>
          <a:xfrm>
            <a:off x="500569" y="1514292"/>
            <a:ext cx="8439153" cy="4384676"/>
          </a:xfrm>
        </p:spPr>
        <p:txBody>
          <a:bodyPr/>
          <a:lstStyle/>
          <a:p>
            <a:pPr lvl="0">
              <a:spcBef>
                <a:spcPts val="600"/>
              </a:spcBef>
            </a:pPr>
            <a:r>
              <a:rPr lang="pt-BR" sz="2600" b="1">
                <a:solidFill>
                  <a:srgbClr val="000000"/>
                </a:solidFill>
              </a:rPr>
              <a:t>REFLEXÃO NAS FAMÍLIAS SOBRE O QUE EDIFICA A VIDA  E OS SINAIS DE MORTE - ESTRATÉGIAS E SOLUÇÕES</a:t>
            </a:r>
          </a:p>
          <a:p>
            <a:pPr lvl="0">
              <a:spcBef>
                <a:spcPts val="600"/>
              </a:spcBef>
            </a:pPr>
            <a:r>
              <a:rPr lang="pt-BR" sz="2600" b="1">
                <a:solidFill>
                  <a:srgbClr val="000000"/>
                </a:solidFill>
              </a:rPr>
              <a:t>PROMOÇÃO DE MOMENTOS PARA O DISCERNIMENTO EVANGÉLICO  (ACONTECIMENTOS NA COMUNIDADE – CIDADE ( DROGAS – MISÉRIAS ETC</a:t>
            </a:r>
          </a:p>
          <a:p>
            <a:pPr lvl="0">
              <a:spcBef>
                <a:spcPts val="600"/>
              </a:spcBef>
            </a:pPr>
            <a:endParaRPr lang="pt-BR" sz="260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19637" y="5119606"/>
            <a:ext cx="3795016" cy="1836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488625" y="4918475"/>
            <a:ext cx="2592003" cy="2311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9931" y="4918475"/>
            <a:ext cx="2952753" cy="2238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6795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5743" y="4721586"/>
            <a:ext cx="2797323" cy="2197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684699" y="2208257"/>
            <a:ext cx="2395920" cy="2043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852961" y="5603845"/>
            <a:ext cx="1837916" cy="1955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6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6334762" y="4721586"/>
            <a:ext cx="2547902" cy="193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289" y="421739"/>
            <a:ext cx="7758062" cy="3829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73506" y="1159916"/>
            <a:ext cx="1436879" cy="1793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33621" y="3681712"/>
            <a:ext cx="1716648" cy="1743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09083" y="119923"/>
            <a:ext cx="1927006" cy="1641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843" y="2509461"/>
            <a:ext cx="1583375" cy="1440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0214" y="227319"/>
            <a:ext cx="1528995" cy="1426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22656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56" y="5660026"/>
            <a:ext cx="2466978" cy="1857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6494" y="4975661"/>
            <a:ext cx="3971925" cy="2505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4940" y="4589181"/>
            <a:ext cx="5333996" cy="29704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ítulo 1"/>
          <p:cNvSpPr txBox="1">
            <a:spLocks noGrp="1"/>
          </p:cNvSpPr>
          <p:nvPr>
            <p:ph type="title"/>
          </p:nvPr>
        </p:nvSpPr>
        <p:spPr>
          <a:xfrm>
            <a:off x="178756" y="4975661"/>
            <a:ext cx="9901863" cy="2505071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Texto 2"/>
          <p:cNvSpPr txBox="1">
            <a:spLocks noGrp="1"/>
          </p:cNvSpPr>
          <p:nvPr>
            <p:ph type="body" idx="1"/>
          </p:nvPr>
        </p:nvSpPr>
        <p:spPr>
          <a:xfrm>
            <a:off x="840050" y="251441"/>
            <a:ext cx="4097590" cy="1008510"/>
          </a:xfrm>
        </p:spPr>
        <p:txBody>
          <a:bodyPr anchorCtr="1"/>
          <a:lstStyle/>
          <a:p>
            <a:pPr lvl="0" algn="ctr"/>
            <a:r>
              <a:rPr lang="pt-BR" sz="2400" b="1"/>
              <a:t>DIÁLOGO COM A SOCIEDADE</a:t>
            </a:r>
          </a:p>
        </p:txBody>
      </p:sp>
      <p:sp>
        <p:nvSpPr>
          <p:cNvPr id="7" name="Espaço Reservado para Conteúdo 3"/>
          <p:cNvSpPr txBox="1">
            <a:spLocks noGrp="1"/>
          </p:cNvSpPr>
          <p:nvPr>
            <p:ph type="body" idx="3"/>
          </p:nvPr>
        </p:nvSpPr>
        <p:spPr>
          <a:xfrm>
            <a:off x="588041" y="251441"/>
            <a:ext cx="4551892" cy="4645270"/>
          </a:xfrm>
        </p:spPr>
        <p:txBody>
          <a:bodyPr anchor="t"/>
          <a:lstStyle/>
          <a:p>
            <a:pPr lvl="0"/>
            <a:endParaRPr lang="pt-BR"/>
          </a:p>
          <a:p>
            <a:pPr lvl="0"/>
            <a:endParaRPr lang="pt-BR"/>
          </a:p>
          <a:p>
            <a:pPr lvl="0"/>
            <a:r>
              <a:rPr lang="pt-BR" sz="2000" b="1"/>
              <a:t>A IGREJA MERGULHA EM SI MESMA E PASSA  REPENSAR A PRÓPRIA RESPONSABILIDADE EM RELAÇÃO À SOCIEDADE</a:t>
            </a:r>
          </a:p>
          <a:p>
            <a:pPr lvl="0"/>
            <a:r>
              <a:rPr lang="pt-BR" sz="2000">
                <a:solidFill>
                  <a:srgbClr val="FF0000"/>
                </a:solidFill>
              </a:rPr>
              <a:t>Ações  concretas</a:t>
            </a:r>
          </a:p>
          <a:p>
            <a:pPr lvl="0"/>
            <a:r>
              <a:rPr lang="pt-BR" sz="2000" b="1"/>
              <a:t>A PRÁTICA DO DIÁLOGO – superação de preconceitos</a:t>
            </a:r>
          </a:p>
          <a:p>
            <a:pPr lvl="0"/>
            <a:r>
              <a:rPr lang="pt-BR" sz="2000" b="1"/>
              <a:t>A PARTILHA DE EXPERIÊNCIAS ENSINAndo e apredendo</a:t>
            </a:r>
          </a:p>
        </p:txBody>
      </p:sp>
      <p:sp>
        <p:nvSpPr>
          <p:cNvPr id="8" name="Espaço Reservado para Texto 4"/>
          <p:cNvSpPr txBox="1">
            <a:spLocks noGrp="1"/>
          </p:cNvSpPr>
          <p:nvPr>
            <p:ph idx="2"/>
          </p:nvPr>
        </p:nvSpPr>
        <p:spPr>
          <a:xfrm>
            <a:off x="5391942" y="755696"/>
            <a:ext cx="4149602" cy="383554"/>
          </a:xfrm>
        </p:spPr>
        <p:txBody>
          <a:bodyPr anchor="b" anchorCtr="1"/>
          <a:lstStyle/>
          <a:p>
            <a:pPr marL="0" lvl="0" indent="0" algn="ctr">
              <a:buNone/>
            </a:pPr>
            <a:r>
              <a:rPr lang="pt-BR" sz="2400" b="1">
                <a:solidFill>
                  <a:srgbClr val="FFFFFF"/>
                </a:solidFill>
              </a:rPr>
              <a:t>SUPERAÇÃO DA VIOLÊNCIA E A CONSTRUÇÃO DA PAZ</a:t>
            </a:r>
          </a:p>
        </p:txBody>
      </p:sp>
      <p:sp>
        <p:nvSpPr>
          <p:cNvPr id="9" name="Espaço Reservado para Conteúdo 5"/>
          <p:cNvSpPr txBox="1">
            <a:spLocks noGrp="1"/>
          </p:cNvSpPr>
          <p:nvPr>
            <p:ph idx="4"/>
          </p:nvPr>
        </p:nvSpPr>
        <p:spPr>
          <a:xfrm>
            <a:off x="5517946" y="119923"/>
            <a:ext cx="4361989" cy="1307025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10"/>
          <p:cNvSpPr/>
          <p:nvPr/>
        </p:nvSpPr>
        <p:spPr>
          <a:xfrm>
            <a:off x="6271439" y="1878058"/>
            <a:ext cx="2211951" cy="40011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AÇÕES CONCRETAS</a:t>
            </a:r>
          </a:p>
        </p:txBody>
      </p:sp>
      <p:sp>
        <p:nvSpPr>
          <p:cNvPr id="11" name="Retângulo 11"/>
          <p:cNvSpPr/>
          <p:nvPr/>
        </p:nvSpPr>
        <p:spPr>
          <a:xfrm>
            <a:off x="4841208" y="2278172"/>
            <a:ext cx="5117211" cy="258531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 INSERÇÃO DO TEMA PAZ NA LITURGIA E ORAÇÃO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ARTICULAÇÃO COM OUTROS GRUPOS RELIGIOSOS MOMENTOS DE ORAÇÃO PELA PAZ – LUGARES SIMBÓLICOS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CONTEXTEUALIZAÇÃO DE REALIDADES QUE VIVEM CONFLITOS – CONTRIBUIÇÕES POSSÍVEIS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APOIO`AS INICIATIVAS DA SOCIEDADE ORGANIZADA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QUE VISEM A CULTURA DA PAZ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 spd="slow" advTm="18839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5"/>
          <p:cNvSpPr/>
          <p:nvPr/>
        </p:nvSpPr>
        <p:spPr>
          <a:xfrm>
            <a:off x="835587" y="2172276"/>
            <a:ext cx="8793181" cy="224677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 SOCIEDADE CIVIL COMPÕE-SE DE MOVIMENTOS, ORGANIZAÇÕES E ASSOCIAÇÕES, OS QUAIS CAPTAM OS ECOS DOS PROBLEMAS SOCIAIS QUE RESSOAM NAS ESFERAS PRIVADAS, CONDENSAM-NOS E OS TRANSMITEM, A SEGUIR, PARA A ESFERA PÚBLICA POLÍTICA. O NÚCLEO DA SOCIEDADE CIVIL FORMA UMA ESPÉCIE DE ASSOCIAÇÃO QUE INSTITUCIONALIZA OS DISCURSOS CAPAZES DE SOLUCIONAR  PROBLEMAS, TRANSFORMANDO-OS EM QUESTÕES DE INTERESSE GERAL NO QUADRO DE ESFERAS PÚBLICAS (HABERMAS, 1997B: 99).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43968" y="5438348"/>
            <a:ext cx="1779806" cy="1625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793879" y="5263953"/>
            <a:ext cx="1583923" cy="1800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4365985"/>
            <a:ext cx="10154155" cy="2948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6"/>
          <p:cNvSpPr/>
          <p:nvPr/>
        </p:nvSpPr>
        <p:spPr>
          <a:xfrm>
            <a:off x="935851" y="4515014"/>
            <a:ext cx="8784979" cy="1200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HABERMAS O DIÁLOGO PARA A BUSCA PELO CONSENSO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OBRA DO PENSADOR ALEMÃO  HABERMAS O DIÁLOGO PARA A BUSCA PELO CONSENSO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INDICA O CAMINHO DA INTERAÇÃO COMO FORMA DE ALCANÇAR UMA SOCIEDADE MAIS DEMOCRÁTICA</a:t>
            </a: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73536" y="6804169"/>
            <a:ext cx="9451338" cy="811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870323" y="5705042"/>
            <a:ext cx="1904996" cy="1504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38355" y="5840181"/>
            <a:ext cx="2466978" cy="1099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972043" y="5768830"/>
            <a:ext cx="2520278" cy="169284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tângulo 11"/>
          <p:cNvSpPr/>
          <p:nvPr/>
        </p:nvSpPr>
        <p:spPr>
          <a:xfrm>
            <a:off x="2212162" y="313364"/>
            <a:ext cx="6610663" cy="70788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PARTICIPAÇÃO SOCIAL – APROXIMAÇÃO - REPRESENTATIVIDADE</a:t>
            </a:r>
          </a:p>
        </p:txBody>
      </p:sp>
      <p:sp>
        <p:nvSpPr>
          <p:cNvPr id="12" name="Retângulo 12"/>
          <p:cNvSpPr/>
          <p:nvPr/>
        </p:nvSpPr>
        <p:spPr>
          <a:xfrm>
            <a:off x="1191737" y="1108627"/>
            <a:ext cx="7623608" cy="101566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CONSELHOS PARITÁRIOS, QUE SE CARACTERIZAM PELA PRESENÇA CONJUNTA DE REPRESENTANTES DO ESTADO E DA SOCIEDADE CIVIL ORGANIZADA. </a:t>
            </a:r>
          </a:p>
        </p:txBody>
      </p:sp>
    </p:spTree>
  </p:cSld>
  <p:clrMapOvr>
    <a:masterClrMapping/>
  </p:clrMapOvr>
  <p:transition spd="slow" advTm="19436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2"/>
          <p:cNvSpPr txBox="1">
            <a:spLocks noGrp="1"/>
          </p:cNvSpPr>
          <p:nvPr>
            <p:ph type="body" idx="1"/>
          </p:nvPr>
        </p:nvSpPr>
        <p:spPr>
          <a:xfrm>
            <a:off x="119923" y="419426"/>
            <a:ext cx="9424739" cy="642548"/>
          </a:xfrm>
        </p:spPr>
        <p:txBody>
          <a:bodyPr anchorCtr="1"/>
          <a:lstStyle/>
          <a:p>
            <a:pPr lvl="0" algn="ctr"/>
            <a:r>
              <a:rPr lang="pt-BR" sz="2800" b="1"/>
              <a:t>PARTICIPAÇÃO NA  REFORMA POLÍTICA</a:t>
            </a:r>
          </a:p>
        </p:txBody>
      </p:sp>
      <p:pic>
        <p:nvPicPr>
          <p:cNvPr id="3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834" y="29983"/>
            <a:ext cx="3349931" cy="178382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ângulo 3"/>
          <p:cNvSpPr/>
          <p:nvPr/>
        </p:nvSpPr>
        <p:spPr>
          <a:xfrm>
            <a:off x="479685" y="2028303"/>
            <a:ext cx="9263923" cy="255454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 IGREJA CATÓLICA INTEGRA  A “ COALIZÃO PELA REFORMA POLÍTICA DEMOCRÁTICA E ELEIÇÕES LIMPAS”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PROJETO :  A PROIBIÇÃO DE FINANCIAMENTO DE CANDIDATOS POR EMPRESAS – IMPLANTAÇÃO DE FINANCIAMENTO PÚBLICO  E DE PESSOAS FÍSICAS (LIMITADOS)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 PROMOÇÃO DA ALTERNÂNCIA  DE HOMENS E MULHERES –SUB- REPRESENTAÇÃO FEMININA 9%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FORTALECIMENTO DA DEMOCRACIA PARTICIPATIVA – PLEBISCITO, REFERENDO, PROJETO DE INICIATIVA POPULAR</a:t>
            </a:r>
          </a:p>
        </p:txBody>
      </p:sp>
      <p:sp>
        <p:nvSpPr>
          <p:cNvPr id="5" name="Retângulo 4"/>
          <p:cNvSpPr/>
          <p:nvPr/>
        </p:nvSpPr>
        <p:spPr>
          <a:xfrm>
            <a:off x="479685" y="3889464"/>
            <a:ext cx="8694298" cy="378565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000" b="1" i="0" u="none" strike="noStrike" kern="1200" cap="none" spc="0" baseline="0">
              <a:solidFill>
                <a:srgbClr val="FF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000" b="1" i="0" u="none" strike="noStrike" kern="1200" cap="none" spc="0" baseline="0">
              <a:solidFill>
                <a:srgbClr val="FF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AÇÕES CONCRETAS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QUE A COMUNIDADE NÃO ESTEJA ALHEIA AOS  PROCESSOS POLÍTICOS NA SOCIEDADE  - QUE A COMUNIDADE ACOMPANHE AS PROMESSAS DOS CANDIDATOS ELEITOS : MUNICIPAL – ESTADUAL - FEDERAL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CONVIDAR PESSOAS PARA DEBATER, TRAÇAR METAS E ESTRATÉGIAS DE  MOBILIZAÇÃO, EM VISTA DA CONTRIBUIÇÃO  À NECESSÁRIA  REFORMA POLÍTICA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OS DISCÍPULOS MISSIOINÁRIOS DEVEM SER ESCLARECIDOS E CAPACITADOS PARA DISCERNIR, POR ELES MESMOS A PARTIR DE JESUS CRISTO, EM VISTA DE OPÇÕES CONSTRUTIVAS PARA A SOCIEDADE</a:t>
            </a:r>
            <a:endParaRPr lang="pt-BR" sz="20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 spd="slow" advTm="17355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588032" y="168258"/>
            <a:ext cx="8904555" cy="1105902"/>
          </a:xfrm>
        </p:spPr>
        <p:txBody>
          <a:bodyPr anchorCtr="1"/>
          <a:lstStyle/>
          <a:p>
            <a:pPr lvl="0" algn="ctr"/>
            <a:r>
              <a:rPr lang="pt-BR" sz="2800" b="1"/>
              <a:t>A COLETA DA SOLIDARIEDADE</a:t>
            </a:r>
          </a:p>
        </p:txBody>
      </p:sp>
      <p:pic>
        <p:nvPicPr>
          <p:cNvPr id="3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7036" y="2469785"/>
            <a:ext cx="3106006" cy="80924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ço Reservado para Texto 2"/>
          <p:cNvSpPr txBox="1">
            <a:spLocks noGrp="1"/>
          </p:cNvSpPr>
          <p:nvPr>
            <p:ph type="body" idx="4294967295"/>
          </p:nvPr>
        </p:nvSpPr>
        <p:spPr>
          <a:xfrm>
            <a:off x="588032" y="4630027"/>
            <a:ext cx="2514929" cy="1625327"/>
          </a:xfrm>
        </p:spPr>
        <p:txBody>
          <a:bodyPr anchorCtr="1"/>
          <a:lstStyle/>
          <a:p>
            <a:pPr lvl="0" algn="ctr"/>
            <a:r>
              <a:rPr lang="pt-BR"/>
              <a:t>“</a:t>
            </a:r>
            <a:r>
              <a:rPr lang="pt-BR" b="1">
                <a:solidFill>
                  <a:srgbClr val="FF0000"/>
                </a:solidFill>
              </a:rPr>
              <a:t>UMA FAMÍLIA HUMANA, PÃO E JUSTIÇA PARA TODAS AS PESSOAS</a:t>
            </a:r>
            <a:r>
              <a:rPr lang="pt-BR"/>
              <a:t>”</a:t>
            </a:r>
          </a:p>
        </p:txBody>
      </p:sp>
      <p:pic>
        <p:nvPicPr>
          <p:cNvPr id="5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640" y="3632838"/>
            <a:ext cx="3604747" cy="236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4180" y="3908794"/>
            <a:ext cx="1543982" cy="1442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" y="2708919"/>
            <a:ext cx="2466978" cy="184784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ângulo 7"/>
          <p:cNvSpPr/>
          <p:nvPr/>
        </p:nvSpPr>
        <p:spPr>
          <a:xfrm>
            <a:off x="914400" y="1109267"/>
            <a:ext cx="6645273" cy="92333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QUARESMA – TEMPO DE VERDADEIRA CONVERSÃO . GESTO CONCRETO :  - PARTICIPAÇÃO NA VIDA DA COMUNIDADE QUE SERVE E CELEBRA  E A PARTICIPAÇÃO DA COLETA </a:t>
            </a:r>
          </a:p>
        </p:txBody>
      </p:sp>
      <p:sp>
        <p:nvSpPr>
          <p:cNvPr id="9" name="Retângulo 8"/>
          <p:cNvSpPr/>
          <p:nvPr/>
        </p:nvSpPr>
        <p:spPr>
          <a:xfrm>
            <a:off x="914400" y="2062584"/>
            <a:ext cx="6645273" cy="64633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 COLETA DA CF - 2015 DESTINA-SE TAMBÉM  A COMBATER A  FOME NO MUNDO POR MEU DA 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237036" y="6255355"/>
            <a:ext cx="5038728" cy="101566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É NECESSÁRIO INCENTIVAR A COMUNIDADE PARA QUE ELA SINTA-SE MOTIVADA PARA A COLETA</a:t>
            </a:r>
          </a:p>
        </p:txBody>
      </p:sp>
    </p:spTree>
  </p:cSld>
  <p:clrMapOvr>
    <a:masterClrMapping/>
  </p:clrMapOvr>
  <p:transition spd="slow" advTm="20440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bstractGree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drã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atia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662</Words>
  <Application>Microsoft Office PowerPoint</Application>
  <PresentationFormat>Apresentação na tela (4:3)</PresentationFormat>
  <Paragraphs>66</Paragraphs>
  <Slides>10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10</vt:i4>
      </vt:variant>
    </vt:vector>
  </HeadingPairs>
  <TitlesOfParts>
    <vt:vector size="13" baseType="lpstr">
      <vt:lpstr>AbstractGreen</vt:lpstr>
      <vt:lpstr>Padrão</vt:lpstr>
      <vt:lpstr>Fatia</vt:lpstr>
      <vt:lpstr>             AGIR</vt:lpstr>
      <vt:lpstr>            UMA IGREJA EM SAÍDA</vt:lpstr>
      <vt:lpstr>         DISCERNIMENTO EVANGÉLICO</vt:lpstr>
      <vt:lpstr>AÇÕES CONCRETAS</vt:lpstr>
      <vt:lpstr>Apresentação do PowerPoint</vt:lpstr>
      <vt:lpstr>Apresentação do PowerPoint</vt:lpstr>
      <vt:lpstr>Apresentação do PowerPoint</vt:lpstr>
      <vt:lpstr>Apresentação do PowerPoint</vt:lpstr>
      <vt:lpstr>A COLETA DA SOLIDARIEDADE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AGIR</dc:title>
  <dc:creator>Home</dc:creator>
  <cp:lastModifiedBy>Sousa</cp:lastModifiedBy>
  <cp:revision>39</cp:revision>
  <dcterms:created xsi:type="dcterms:W3CDTF">2014-10-24T22:34:54Z</dcterms:created>
  <dcterms:modified xsi:type="dcterms:W3CDTF">2014-11-21T18:21:20Z</dcterms:modified>
</cp:coreProperties>
</file>