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docProps/custom.xml" ContentType="application/vnd.openxmlformats-officedocument.custom-properties+xml"/>
  <Override PartName="/ppt/notesSlides/notesSlide12.xml" ContentType="application/vnd.openxmlformats-officedocument.presentationml.notesSlide+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diagrams/drawing3.xml" ContentType="application/vnd.ms-office.drawingml.diagramDrawing+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notesSlides/notesSlide13.xml" ContentType="application/vnd.openxmlformats-officedocument.presentationml.notesSlide+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notesSlides/notesSlide8.xml" ContentType="application/vnd.openxmlformats-officedocument.presentationml.notesSlide+xml"/>
  <Override PartName="/ppt/notesSlides/notesSlide11.xml" ContentType="application/vnd.openxmlformats-officedocument.presentationml.notesSlide+xml"/>
  <Default Extension="gif" ContentType="image/gif"/>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ppt/diagrams/quickStyle8.xml" ContentType="application/vnd.openxmlformats-officedocument.drawingml.diagramStyl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diagrams/drawing9.xml" ContentType="application/vnd.ms-office.drawingml.diagramDrawing+xml"/>
  <Override PartName="/ppt/diagrams/colors6.xml" ContentType="application/vnd.openxmlformats-officedocument.drawingml.diagramColors+xml"/>
  <Override PartName="/ppt/notesSlides/notesSlide10.xml" ContentType="application/vnd.openxmlformats-officedocument.presentationml.notesSlide+xml"/>
  <Override PartName="/ppt/diagrams/quickStyle9.xml" ContentType="application/vnd.openxmlformats-officedocument.drawingml.diagramStyl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73"/>
  </p:notesMasterIdLst>
  <p:sldIdLst>
    <p:sldId id="256" r:id="rId3"/>
    <p:sldId id="259" r:id="rId4"/>
    <p:sldId id="289" r:id="rId5"/>
    <p:sldId id="274" r:id="rId6"/>
    <p:sldId id="275" r:id="rId7"/>
    <p:sldId id="290" r:id="rId8"/>
    <p:sldId id="277" r:id="rId9"/>
    <p:sldId id="278" r:id="rId10"/>
    <p:sldId id="291" r:id="rId11"/>
    <p:sldId id="280" r:id="rId12"/>
    <p:sldId id="281" r:id="rId13"/>
    <p:sldId id="292" r:id="rId14"/>
    <p:sldId id="293" r:id="rId15"/>
    <p:sldId id="294" r:id="rId16"/>
    <p:sldId id="295" r:id="rId17"/>
    <p:sldId id="296" r:id="rId18"/>
    <p:sldId id="297" r:id="rId19"/>
    <p:sldId id="299" r:id="rId20"/>
    <p:sldId id="300" r:id="rId21"/>
    <p:sldId id="307" r:id="rId22"/>
    <p:sldId id="308" r:id="rId23"/>
    <p:sldId id="310" r:id="rId24"/>
    <p:sldId id="312" r:id="rId25"/>
    <p:sldId id="313" r:id="rId26"/>
    <p:sldId id="314" r:id="rId27"/>
    <p:sldId id="316" r:id="rId28"/>
    <p:sldId id="329" r:id="rId29"/>
    <p:sldId id="330" r:id="rId30"/>
    <p:sldId id="331" r:id="rId31"/>
    <p:sldId id="319" r:id="rId32"/>
    <p:sldId id="320" r:id="rId33"/>
    <p:sldId id="321" r:id="rId34"/>
    <p:sldId id="322" r:id="rId35"/>
    <p:sldId id="323" r:id="rId36"/>
    <p:sldId id="324" r:id="rId37"/>
    <p:sldId id="325" r:id="rId38"/>
    <p:sldId id="326" r:id="rId39"/>
    <p:sldId id="327" r:id="rId40"/>
    <p:sldId id="328" r:id="rId41"/>
    <p:sldId id="332" r:id="rId42"/>
    <p:sldId id="333" r:id="rId43"/>
    <p:sldId id="334" r:id="rId44"/>
    <p:sldId id="335" r:id="rId45"/>
    <p:sldId id="336" r:id="rId46"/>
    <p:sldId id="339" r:id="rId47"/>
    <p:sldId id="340" r:id="rId48"/>
    <p:sldId id="341" r:id="rId49"/>
    <p:sldId id="342" r:id="rId50"/>
    <p:sldId id="344" r:id="rId51"/>
    <p:sldId id="343" r:id="rId52"/>
    <p:sldId id="345" r:id="rId53"/>
    <p:sldId id="346" r:id="rId54"/>
    <p:sldId id="347" r:id="rId55"/>
    <p:sldId id="306" r:id="rId56"/>
    <p:sldId id="338" r:id="rId57"/>
    <p:sldId id="348" r:id="rId58"/>
    <p:sldId id="267" r:id="rId59"/>
    <p:sldId id="349" r:id="rId60"/>
    <p:sldId id="351" r:id="rId61"/>
    <p:sldId id="352" r:id="rId62"/>
    <p:sldId id="350" r:id="rId63"/>
    <p:sldId id="269" r:id="rId64"/>
    <p:sldId id="353" r:id="rId65"/>
    <p:sldId id="354" r:id="rId66"/>
    <p:sldId id="356" r:id="rId67"/>
    <p:sldId id="355" r:id="rId68"/>
    <p:sldId id="358" r:id="rId69"/>
    <p:sldId id="359" r:id="rId70"/>
    <p:sldId id="357" r:id="rId71"/>
    <p:sldId id="360" r:id="rId7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D19A7"/>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p:scale>
          <a:sx n="47" d="100"/>
          <a:sy n="47" d="100"/>
        </p:scale>
        <p:origin x="-2664" y="-94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s>
</file>

<file path=ppt/diagrams/_rels/data1.xml.rels><?xml version="1.0" encoding="UTF-8" standalone="yes"?>
<Relationships xmlns="http://schemas.openxmlformats.org/package/2006/relationships"><Relationship Id="rId1" Type="http://schemas.openxmlformats.org/officeDocument/2006/relationships/image" Target="../media/image4.jpeg"/></Relationships>
</file>

<file path=ppt/diagrams/_rels/data2.xml.rels><?xml version="1.0" encoding="UTF-8" standalone="yes"?>
<Relationships xmlns="http://schemas.openxmlformats.org/package/2006/relationships"><Relationship Id="rId1" Type="http://schemas.openxmlformats.org/officeDocument/2006/relationships/image" Target="../media/image4.jpeg"/></Relationships>
</file>

<file path=ppt/diagrams/_rels/data6.xml.rels><?xml version="1.0" encoding="UTF-8" standalone="yes"?>
<Relationships xmlns="http://schemas.openxmlformats.org/package/2006/relationships"><Relationship Id="rId1" Type="http://schemas.openxmlformats.org/officeDocument/2006/relationships/image" Target="../media/image12.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4.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4.jpeg"/></Relationships>
</file>

<file path=ppt/diagrams/_rels/drawing6.xml.rels><?xml version="1.0" encoding="UTF-8" standalone="yes"?>
<Relationships xmlns="http://schemas.openxmlformats.org/package/2006/relationships"><Relationship Id="rId1" Type="http://schemas.openxmlformats.org/officeDocument/2006/relationships/image" Target="../media/image1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0A9EEC-A1F3-4021-B282-84BE9DACC00E}" type="doc">
      <dgm:prSet loTypeId="urn:microsoft.com/office/officeart/2005/8/layout/vList3" loCatId="list" qsTypeId="urn:microsoft.com/office/officeart/2005/8/quickstyle/simple3" qsCatId="simple" csTypeId="urn:microsoft.com/office/officeart/2005/8/colors/accent1_2" csCatId="accent1" phldr="1"/>
      <dgm:spPr/>
    </dgm:pt>
    <dgm:pt modelId="{7FD2CFB3-6BBB-48E8-A19F-50DAD7A3CAD1}">
      <dgm:prSet phldrT="[Texto]"/>
      <dgm:spPr/>
      <dgm:t>
        <a:bodyPr/>
        <a:lstStyle/>
        <a:p>
          <a:endParaRPr lang="pt-BR" dirty="0"/>
        </a:p>
      </dgm:t>
    </dgm:pt>
    <dgm:pt modelId="{138052AC-7CF3-4C5C-A9FA-E969EA70EE78}" type="parTrans" cxnId="{7F288708-7F26-485D-9FCD-2D9F8F2C8C79}">
      <dgm:prSet/>
      <dgm:spPr/>
      <dgm:t>
        <a:bodyPr/>
        <a:lstStyle/>
        <a:p>
          <a:endParaRPr lang="pt-BR"/>
        </a:p>
      </dgm:t>
    </dgm:pt>
    <dgm:pt modelId="{465AA3D7-2839-4551-A6D1-E61178C55C66}" type="sibTrans" cxnId="{7F288708-7F26-485D-9FCD-2D9F8F2C8C79}">
      <dgm:prSet/>
      <dgm:spPr/>
      <dgm:t>
        <a:bodyPr/>
        <a:lstStyle/>
        <a:p>
          <a:endParaRPr lang="pt-BR"/>
        </a:p>
      </dgm:t>
    </dgm:pt>
    <dgm:pt modelId="{1BA5EF50-916E-406C-BBFC-185075569AAF}" type="pres">
      <dgm:prSet presAssocID="{1E0A9EEC-A1F3-4021-B282-84BE9DACC00E}" presName="linearFlow" presStyleCnt="0">
        <dgm:presLayoutVars>
          <dgm:dir/>
          <dgm:resizeHandles val="exact"/>
        </dgm:presLayoutVars>
      </dgm:prSet>
      <dgm:spPr/>
    </dgm:pt>
    <dgm:pt modelId="{B0D61B46-CDAB-4426-8DD2-AAA1C4963565}" type="pres">
      <dgm:prSet presAssocID="{7FD2CFB3-6BBB-48E8-A19F-50DAD7A3CAD1}" presName="composite" presStyleCnt="0"/>
      <dgm:spPr/>
    </dgm:pt>
    <dgm:pt modelId="{84EF41A3-CB03-44D6-B8CD-5D406F609E67}" type="pres">
      <dgm:prSet presAssocID="{7FD2CFB3-6BBB-48E8-A19F-50DAD7A3CAD1}" presName="imgShp" presStyleLbl="fgImgPlace1" presStyleIdx="0" presStyleCnt="1" custScaleX="77903" custScaleY="77903" custLinFactNeighborX="8508" custLinFactNeighborY="-2559"/>
      <dgm:spPr>
        <a:blipFill rotWithShape="0">
          <a:blip xmlns:r="http://schemas.openxmlformats.org/officeDocument/2006/relationships" r:embed="rId1"/>
          <a:stretch>
            <a:fillRect/>
          </a:stretch>
        </a:blipFill>
        <a:scene3d>
          <a:camera prst="orthographicFront"/>
          <a:lightRig rig="threePt" dir="t"/>
        </a:scene3d>
        <a:sp3d>
          <a:bevelT/>
        </a:sp3d>
      </dgm:spPr>
    </dgm:pt>
    <dgm:pt modelId="{70E086EE-326A-4119-A981-C734C709883A}" type="pres">
      <dgm:prSet presAssocID="{7FD2CFB3-6BBB-48E8-A19F-50DAD7A3CAD1}" presName="txShp" presStyleLbl="node1" presStyleIdx="0" presStyleCnt="1" custScaleX="150376" custScaleY="189623" custLinFactNeighborX="4341" custLinFactNeighborY="5860">
        <dgm:presLayoutVars>
          <dgm:bulletEnabled val="1"/>
        </dgm:presLayoutVars>
      </dgm:prSet>
      <dgm:spPr/>
      <dgm:t>
        <a:bodyPr/>
        <a:lstStyle/>
        <a:p>
          <a:endParaRPr lang="pt-BR"/>
        </a:p>
      </dgm:t>
    </dgm:pt>
  </dgm:ptLst>
  <dgm:cxnLst>
    <dgm:cxn modelId="{EB961EDE-E844-4DC8-8E1C-EB72E069BD28}" type="presOf" srcId="{1E0A9EEC-A1F3-4021-B282-84BE9DACC00E}" destId="{1BA5EF50-916E-406C-BBFC-185075569AAF}" srcOrd="0" destOrd="0" presId="urn:microsoft.com/office/officeart/2005/8/layout/vList3"/>
    <dgm:cxn modelId="{F11C963B-B505-461E-BE92-953EEE62B291}" type="presOf" srcId="{7FD2CFB3-6BBB-48E8-A19F-50DAD7A3CAD1}" destId="{70E086EE-326A-4119-A981-C734C709883A}" srcOrd="0" destOrd="0" presId="urn:microsoft.com/office/officeart/2005/8/layout/vList3"/>
    <dgm:cxn modelId="{7F288708-7F26-485D-9FCD-2D9F8F2C8C79}" srcId="{1E0A9EEC-A1F3-4021-B282-84BE9DACC00E}" destId="{7FD2CFB3-6BBB-48E8-A19F-50DAD7A3CAD1}" srcOrd="0" destOrd="0" parTransId="{138052AC-7CF3-4C5C-A9FA-E969EA70EE78}" sibTransId="{465AA3D7-2839-4551-A6D1-E61178C55C66}"/>
    <dgm:cxn modelId="{4F270A8D-8BA4-49DF-8A25-3D4E3809BBA6}" type="presParOf" srcId="{1BA5EF50-916E-406C-BBFC-185075569AAF}" destId="{B0D61B46-CDAB-4426-8DD2-AAA1C4963565}" srcOrd="0" destOrd="0" presId="urn:microsoft.com/office/officeart/2005/8/layout/vList3"/>
    <dgm:cxn modelId="{198D414D-4BE5-47A5-94F3-297ED5F8BC63}" type="presParOf" srcId="{B0D61B46-CDAB-4426-8DD2-AAA1C4963565}" destId="{84EF41A3-CB03-44D6-B8CD-5D406F609E67}" srcOrd="0" destOrd="0" presId="urn:microsoft.com/office/officeart/2005/8/layout/vList3"/>
    <dgm:cxn modelId="{6EDDF3EB-7422-4F79-B398-7F5C96551458}" type="presParOf" srcId="{B0D61B46-CDAB-4426-8DD2-AAA1C4963565}" destId="{70E086EE-326A-4119-A981-C734C709883A}" srcOrd="1" destOrd="0" presId="urn:microsoft.com/office/officeart/2005/8/layout/vLis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E0A9EEC-A1F3-4021-B282-84BE9DACC00E}" type="doc">
      <dgm:prSet loTypeId="urn:microsoft.com/office/officeart/2005/8/layout/vList3" loCatId="list" qsTypeId="urn:microsoft.com/office/officeart/2005/8/quickstyle/simple3" qsCatId="simple" csTypeId="urn:microsoft.com/office/officeart/2005/8/colors/accent1_2" csCatId="accent1" phldr="1"/>
      <dgm:spPr/>
    </dgm:pt>
    <dgm:pt modelId="{7FD2CFB3-6BBB-48E8-A19F-50DAD7A3CAD1}">
      <dgm:prSet phldrT="[Texto]"/>
      <dgm:spPr/>
      <dgm:t>
        <a:bodyPr/>
        <a:lstStyle/>
        <a:p>
          <a:endParaRPr lang="pt-BR" dirty="0"/>
        </a:p>
      </dgm:t>
    </dgm:pt>
    <dgm:pt modelId="{138052AC-7CF3-4C5C-A9FA-E969EA70EE78}" type="parTrans" cxnId="{7F288708-7F26-485D-9FCD-2D9F8F2C8C79}">
      <dgm:prSet/>
      <dgm:spPr/>
      <dgm:t>
        <a:bodyPr/>
        <a:lstStyle/>
        <a:p>
          <a:endParaRPr lang="pt-BR"/>
        </a:p>
      </dgm:t>
    </dgm:pt>
    <dgm:pt modelId="{465AA3D7-2839-4551-A6D1-E61178C55C66}" type="sibTrans" cxnId="{7F288708-7F26-485D-9FCD-2D9F8F2C8C79}">
      <dgm:prSet/>
      <dgm:spPr/>
      <dgm:t>
        <a:bodyPr/>
        <a:lstStyle/>
        <a:p>
          <a:endParaRPr lang="pt-BR"/>
        </a:p>
      </dgm:t>
    </dgm:pt>
    <dgm:pt modelId="{1BA5EF50-916E-406C-BBFC-185075569AAF}" type="pres">
      <dgm:prSet presAssocID="{1E0A9EEC-A1F3-4021-B282-84BE9DACC00E}" presName="linearFlow" presStyleCnt="0">
        <dgm:presLayoutVars>
          <dgm:dir/>
          <dgm:resizeHandles val="exact"/>
        </dgm:presLayoutVars>
      </dgm:prSet>
      <dgm:spPr/>
    </dgm:pt>
    <dgm:pt modelId="{B0D61B46-CDAB-4426-8DD2-AAA1C4963565}" type="pres">
      <dgm:prSet presAssocID="{7FD2CFB3-6BBB-48E8-A19F-50DAD7A3CAD1}" presName="composite" presStyleCnt="0"/>
      <dgm:spPr/>
    </dgm:pt>
    <dgm:pt modelId="{84EF41A3-CB03-44D6-B8CD-5D406F609E67}" type="pres">
      <dgm:prSet presAssocID="{7FD2CFB3-6BBB-48E8-A19F-50DAD7A3CAD1}" presName="imgShp" presStyleLbl="fgImgPlace1" presStyleIdx="0" presStyleCnt="1" custScaleX="77903" custScaleY="77903" custLinFactNeighborX="8508" custLinFactNeighborY="-2559"/>
      <dgm:spPr>
        <a:blipFill rotWithShape="0">
          <a:blip xmlns:r="http://schemas.openxmlformats.org/officeDocument/2006/relationships" r:embed="rId1"/>
          <a:stretch>
            <a:fillRect/>
          </a:stretch>
        </a:blipFill>
        <a:scene3d>
          <a:camera prst="orthographicFront"/>
          <a:lightRig rig="threePt" dir="t"/>
        </a:scene3d>
        <a:sp3d>
          <a:bevelT/>
        </a:sp3d>
      </dgm:spPr>
    </dgm:pt>
    <dgm:pt modelId="{70E086EE-326A-4119-A981-C734C709883A}" type="pres">
      <dgm:prSet presAssocID="{7FD2CFB3-6BBB-48E8-A19F-50DAD7A3CAD1}" presName="txShp" presStyleLbl="node1" presStyleIdx="0" presStyleCnt="1" custScaleX="150376" custScaleY="189623" custLinFactNeighborX="0" custLinFactNeighborY="-3035">
        <dgm:presLayoutVars>
          <dgm:bulletEnabled val="1"/>
        </dgm:presLayoutVars>
      </dgm:prSet>
      <dgm:spPr/>
      <dgm:t>
        <a:bodyPr/>
        <a:lstStyle/>
        <a:p>
          <a:endParaRPr lang="pt-BR"/>
        </a:p>
      </dgm:t>
    </dgm:pt>
  </dgm:ptLst>
  <dgm:cxnLst>
    <dgm:cxn modelId="{6D293EC0-E179-46D0-9178-A6326EEF7860}" type="presOf" srcId="{7FD2CFB3-6BBB-48E8-A19F-50DAD7A3CAD1}" destId="{70E086EE-326A-4119-A981-C734C709883A}" srcOrd="0" destOrd="0" presId="urn:microsoft.com/office/officeart/2005/8/layout/vList3"/>
    <dgm:cxn modelId="{7A6E424A-6A70-4558-8218-F824517BBB8A}" type="presOf" srcId="{1E0A9EEC-A1F3-4021-B282-84BE9DACC00E}" destId="{1BA5EF50-916E-406C-BBFC-185075569AAF}" srcOrd="0" destOrd="0" presId="urn:microsoft.com/office/officeart/2005/8/layout/vList3"/>
    <dgm:cxn modelId="{7F288708-7F26-485D-9FCD-2D9F8F2C8C79}" srcId="{1E0A9EEC-A1F3-4021-B282-84BE9DACC00E}" destId="{7FD2CFB3-6BBB-48E8-A19F-50DAD7A3CAD1}" srcOrd="0" destOrd="0" parTransId="{138052AC-7CF3-4C5C-A9FA-E969EA70EE78}" sibTransId="{465AA3D7-2839-4551-A6D1-E61178C55C66}"/>
    <dgm:cxn modelId="{69F7270E-3881-4B74-9849-7820B84BA98C}" type="presParOf" srcId="{1BA5EF50-916E-406C-BBFC-185075569AAF}" destId="{B0D61B46-CDAB-4426-8DD2-AAA1C4963565}" srcOrd="0" destOrd="0" presId="urn:microsoft.com/office/officeart/2005/8/layout/vList3"/>
    <dgm:cxn modelId="{F2E3A53A-388D-439E-9413-8FA6DC197223}" type="presParOf" srcId="{B0D61B46-CDAB-4426-8DD2-AAA1C4963565}" destId="{84EF41A3-CB03-44D6-B8CD-5D406F609E67}" srcOrd="0" destOrd="0" presId="urn:microsoft.com/office/officeart/2005/8/layout/vList3"/>
    <dgm:cxn modelId="{7F57C852-2E3C-4403-8E51-54A8FA12BB16}" type="presParOf" srcId="{B0D61B46-CDAB-4426-8DD2-AAA1C4963565}" destId="{70E086EE-326A-4119-A981-C734C709883A}" srcOrd="1" destOrd="0" presId="urn:microsoft.com/office/officeart/2005/8/layout/vLis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2131820-35C0-4877-863B-826F500DB883}" type="doc">
      <dgm:prSet loTypeId="urn:microsoft.com/office/officeart/2005/8/layout/arrow5" loCatId="relationship" qsTypeId="urn:microsoft.com/office/officeart/2005/8/quickstyle/simple3" qsCatId="simple" csTypeId="urn:microsoft.com/office/officeart/2005/8/colors/accent1_2" csCatId="accent1" phldr="1"/>
      <dgm:spPr/>
      <dgm:t>
        <a:bodyPr/>
        <a:lstStyle/>
        <a:p>
          <a:endParaRPr lang="pt-BR"/>
        </a:p>
      </dgm:t>
    </dgm:pt>
    <dgm:pt modelId="{9D870AE5-770C-46D1-8844-F72CEE304C44}">
      <dgm:prSet phldrT="[Texto]" custT="1"/>
      <dgm:spPr/>
      <dgm:t>
        <a:bodyPr/>
        <a:lstStyle/>
        <a:p>
          <a:endParaRPr lang="pt-BR" sz="2400" dirty="0"/>
        </a:p>
      </dgm:t>
    </dgm:pt>
    <dgm:pt modelId="{1F0AA4DB-1583-4944-8183-F45DC0104488}" type="parTrans" cxnId="{4446A7AB-CFCD-4648-9114-B8D566C52AFA}">
      <dgm:prSet/>
      <dgm:spPr/>
      <dgm:t>
        <a:bodyPr/>
        <a:lstStyle/>
        <a:p>
          <a:endParaRPr lang="pt-BR"/>
        </a:p>
      </dgm:t>
    </dgm:pt>
    <dgm:pt modelId="{1BCE4303-966D-4975-B0F8-E2BB75419695}" type="sibTrans" cxnId="{4446A7AB-CFCD-4648-9114-B8D566C52AFA}">
      <dgm:prSet/>
      <dgm:spPr/>
      <dgm:t>
        <a:bodyPr/>
        <a:lstStyle/>
        <a:p>
          <a:endParaRPr lang="pt-BR"/>
        </a:p>
      </dgm:t>
    </dgm:pt>
    <dgm:pt modelId="{8E85859C-9C1E-4854-A2D3-4EA399C1020E}">
      <dgm:prSet phldrT="[Texto]"/>
      <dgm:spPr/>
      <dgm:t>
        <a:bodyPr/>
        <a:lstStyle/>
        <a:p>
          <a:endParaRPr lang="pt-BR" dirty="0"/>
        </a:p>
      </dgm:t>
    </dgm:pt>
    <dgm:pt modelId="{F1A6FC40-A1AE-4D9B-9AE7-7C774E4DE685}" type="parTrans" cxnId="{68148207-21B6-4821-98E9-7D9B38B5BC79}">
      <dgm:prSet/>
      <dgm:spPr/>
      <dgm:t>
        <a:bodyPr/>
        <a:lstStyle/>
        <a:p>
          <a:endParaRPr lang="pt-BR"/>
        </a:p>
      </dgm:t>
    </dgm:pt>
    <dgm:pt modelId="{4BF94D51-0AE5-4FE8-93BD-F6583F6E1A5B}" type="sibTrans" cxnId="{68148207-21B6-4821-98E9-7D9B38B5BC79}">
      <dgm:prSet/>
      <dgm:spPr/>
      <dgm:t>
        <a:bodyPr/>
        <a:lstStyle/>
        <a:p>
          <a:endParaRPr lang="pt-BR"/>
        </a:p>
      </dgm:t>
    </dgm:pt>
    <dgm:pt modelId="{ED415C1E-FD43-49B4-BE99-9E9E6008BA97}" type="pres">
      <dgm:prSet presAssocID="{42131820-35C0-4877-863B-826F500DB883}" presName="diagram" presStyleCnt="0">
        <dgm:presLayoutVars>
          <dgm:dir/>
          <dgm:resizeHandles val="exact"/>
        </dgm:presLayoutVars>
      </dgm:prSet>
      <dgm:spPr/>
      <dgm:t>
        <a:bodyPr/>
        <a:lstStyle/>
        <a:p>
          <a:endParaRPr lang="pt-BR"/>
        </a:p>
      </dgm:t>
    </dgm:pt>
    <dgm:pt modelId="{EB70BEC7-D377-45E2-86EE-404DD33C9C6E}" type="pres">
      <dgm:prSet presAssocID="{9D870AE5-770C-46D1-8844-F72CEE304C44}" presName="arrow" presStyleLbl="node1" presStyleIdx="0" presStyleCnt="2" custRadScaleRad="100030" custRadScaleInc="-228">
        <dgm:presLayoutVars>
          <dgm:bulletEnabled val="1"/>
        </dgm:presLayoutVars>
      </dgm:prSet>
      <dgm:spPr/>
      <dgm:t>
        <a:bodyPr/>
        <a:lstStyle/>
        <a:p>
          <a:endParaRPr lang="pt-BR"/>
        </a:p>
      </dgm:t>
    </dgm:pt>
    <dgm:pt modelId="{E6685C1A-1388-4727-8DA9-66E782E257AD}" type="pres">
      <dgm:prSet presAssocID="{8E85859C-9C1E-4854-A2D3-4EA399C1020E}" presName="arrow" presStyleLbl="node1" presStyleIdx="1" presStyleCnt="2" custScaleY="100029">
        <dgm:presLayoutVars>
          <dgm:bulletEnabled val="1"/>
        </dgm:presLayoutVars>
      </dgm:prSet>
      <dgm:spPr/>
      <dgm:t>
        <a:bodyPr/>
        <a:lstStyle/>
        <a:p>
          <a:endParaRPr lang="pt-BR"/>
        </a:p>
      </dgm:t>
    </dgm:pt>
  </dgm:ptLst>
  <dgm:cxnLst>
    <dgm:cxn modelId="{A2432E53-8908-4ADA-9E5D-8AF7BBE7A5C5}" type="presOf" srcId="{42131820-35C0-4877-863B-826F500DB883}" destId="{ED415C1E-FD43-49B4-BE99-9E9E6008BA97}" srcOrd="0" destOrd="0" presId="urn:microsoft.com/office/officeart/2005/8/layout/arrow5"/>
    <dgm:cxn modelId="{4446A7AB-CFCD-4648-9114-B8D566C52AFA}" srcId="{42131820-35C0-4877-863B-826F500DB883}" destId="{9D870AE5-770C-46D1-8844-F72CEE304C44}" srcOrd="0" destOrd="0" parTransId="{1F0AA4DB-1583-4944-8183-F45DC0104488}" sibTransId="{1BCE4303-966D-4975-B0F8-E2BB75419695}"/>
    <dgm:cxn modelId="{E345DCDE-B7CB-4592-A744-AD37185CBA49}" type="presOf" srcId="{9D870AE5-770C-46D1-8844-F72CEE304C44}" destId="{EB70BEC7-D377-45E2-86EE-404DD33C9C6E}" srcOrd="0" destOrd="0" presId="urn:microsoft.com/office/officeart/2005/8/layout/arrow5"/>
    <dgm:cxn modelId="{6EBEE73D-74F3-40C6-9490-75782D346DC6}" type="presOf" srcId="{8E85859C-9C1E-4854-A2D3-4EA399C1020E}" destId="{E6685C1A-1388-4727-8DA9-66E782E257AD}" srcOrd="0" destOrd="0" presId="urn:microsoft.com/office/officeart/2005/8/layout/arrow5"/>
    <dgm:cxn modelId="{68148207-21B6-4821-98E9-7D9B38B5BC79}" srcId="{42131820-35C0-4877-863B-826F500DB883}" destId="{8E85859C-9C1E-4854-A2D3-4EA399C1020E}" srcOrd="1" destOrd="0" parTransId="{F1A6FC40-A1AE-4D9B-9AE7-7C774E4DE685}" sibTransId="{4BF94D51-0AE5-4FE8-93BD-F6583F6E1A5B}"/>
    <dgm:cxn modelId="{42F5F021-CD43-4B17-9951-B9DA01B28EFE}" type="presParOf" srcId="{ED415C1E-FD43-49B4-BE99-9E9E6008BA97}" destId="{EB70BEC7-D377-45E2-86EE-404DD33C9C6E}" srcOrd="0" destOrd="0" presId="urn:microsoft.com/office/officeart/2005/8/layout/arrow5"/>
    <dgm:cxn modelId="{ED1AD805-5285-4417-8622-4E80D94351EA}" type="presParOf" srcId="{ED415C1E-FD43-49B4-BE99-9E9E6008BA97}" destId="{E6685C1A-1388-4727-8DA9-66E782E257AD}" srcOrd="1" destOrd="0" presId="urn:microsoft.com/office/officeart/2005/8/layout/arrow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68F24AF-2528-44F6-B6B0-24FA1870FE86}"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t-BR"/>
        </a:p>
      </dgm:t>
    </dgm:pt>
    <dgm:pt modelId="{200C44B1-FD66-4FD4-B775-FEF5C440AA32}">
      <dgm:prSet phldrT="[Texto]" custT="1"/>
      <dgm:spPr/>
      <dgm:t>
        <a:bodyPr/>
        <a:lstStyle/>
        <a:p>
          <a:r>
            <a:rPr lang="pt-BR" sz="3200" b="1" dirty="0" smtClean="0">
              <a:solidFill>
                <a:srgbClr val="C00000"/>
              </a:solidFill>
              <a:latin typeface="Calibri" pitchFamily="34" charset="0"/>
              <a:cs typeface="Calibri" pitchFamily="34" charset="0"/>
            </a:rPr>
            <a:t>Encontro com Jesus Cristo</a:t>
          </a:r>
        </a:p>
      </dgm:t>
    </dgm:pt>
    <dgm:pt modelId="{F70C408D-D138-4EA2-ADDD-EBBE4DA14C54}" type="parTrans" cxnId="{25D76C2F-394F-44EB-AFEC-7120BA0B58F5}">
      <dgm:prSet/>
      <dgm:spPr/>
      <dgm:t>
        <a:bodyPr/>
        <a:lstStyle/>
        <a:p>
          <a:endParaRPr lang="pt-BR"/>
        </a:p>
      </dgm:t>
    </dgm:pt>
    <dgm:pt modelId="{A73DE89D-E813-4931-BC61-C434A0B0BB80}" type="sibTrans" cxnId="{25D76C2F-394F-44EB-AFEC-7120BA0B58F5}">
      <dgm:prSet/>
      <dgm:spPr/>
      <dgm:t>
        <a:bodyPr/>
        <a:lstStyle/>
        <a:p>
          <a:endParaRPr lang="pt-BR"/>
        </a:p>
      </dgm:t>
    </dgm:pt>
    <dgm:pt modelId="{6DA341A9-9739-489B-B8D3-D29A53C7A044}">
      <dgm:prSet phldrT="[Texto]" custT="1"/>
      <dgm:spPr/>
      <dgm:t>
        <a:bodyPr/>
        <a:lstStyle/>
        <a:p>
          <a:r>
            <a:rPr lang="pt-BR" sz="2800" dirty="0" smtClean="0">
              <a:latin typeface="Calibri" pitchFamily="34" charset="0"/>
              <a:cs typeface="Calibri" pitchFamily="34" charset="0"/>
            </a:rPr>
            <a:t>Amor</a:t>
          </a:r>
          <a:endParaRPr lang="pt-BR" sz="2800" dirty="0">
            <a:latin typeface="Calibri" pitchFamily="34" charset="0"/>
            <a:cs typeface="Calibri" pitchFamily="34" charset="0"/>
          </a:endParaRPr>
        </a:p>
      </dgm:t>
    </dgm:pt>
    <dgm:pt modelId="{B3E3273D-B7A6-4E28-9441-850E12416FF3}" type="parTrans" cxnId="{8A25EBE6-1B3A-4CDB-9931-B2A057025B01}">
      <dgm:prSet/>
      <dgm:spPr/>
      <dgm:t>
        <a:bodyPr/>
        <a:lstStyle/>
        <a:p>
          <a:endParaRPr lang="pt-BR"/>
        </a:p>
      </dgm:t>
    </dgm:pt>
    <dgm:pt modelId="{1BBC325D-0AE6-4F3C-9868-2AA7E0D0E1C2}" type="sibTrans" cxnId="{8A25EBE6-1B3A-4CDB-9931-B2A057025B01}">
      <dgm:prSet/>
      <dgm:spPr/>
      <dgm:t>
        <a:bodyPr/>
        <a:lstStyle/>
        <a:p>
          <a:endParaRPr lang="pt-BR"/>
        </a:p>
      </dgm:t>
    </dgm:pt>
    <dgm:pt modelId="{284E65FC-451C-48BC-9FB5-4DB02C7E7018}">
      <dgm:prSet phldrT="[Texto]" custT="1"/>
      <dgm:spPr/>
      <dgm:t>
        <a:bodyPr/>
        <a:lstStyle/>
        <a:p>
          <a:r>
            <a:rPr lang="pt-BR" sz="2800" dirty="0" smtClean="0">
              <a:latin typeface="Calibri" pitchFamily="34" charset="0"/>
              <a:cs typeface="Calibri" pitchFamily="34" charset="0"/>
            </a:rPr>
            <a:t>Perdão Reconciliação</a:t>
          </a:r>
          <a:endParaRPr lang="pt-BR" sz="2800" dirty="0">
            <a:latin typeface="Calibri" pitchFamily="34" charset="0"/>
            <a:cs typeface="Calibri" pitchFamily="34" charset="0"/>
          </a:endParaRPr>
        </a:p>
      </dgm:t>
    </dgm:pt>
    <dgm:pt modelId="{92CF4DA9-1CBB-44B6-B61D-24F9936BFFAA}" type="parTrans" cxnId="{863860A4-333F-43C0-9EE0-A3A1A9DF9864}">
      <dgm:prSet/>
      <dgm:spPr/>
      <dgm:t>
        <a:bodyPr/>
        <a:lstStyle/>
        <a:p>
          <a:endParaRPr lang="pt-BR"/>
        </a:p>
      </dgm:t>
    </dgm:pt>
    <dgm:pt modelId="{85D188F4-8641-47EB-9D2B-7FBCE18F57FC}" type="sibTrans" cxnId="{863860A4-333F-43C0-9EE0-A3A1A9DF9864}">
      <dgm:prSet/>
      <dgm:spPr/>
      <dgm:t>
        <a:bodyPr/>
        <a:lstStyle/>
        <a:p>
          <a:endParaRPr lang="pt-BR"/>
        </a:p>
      </dgm:t>
    </dgm:pt>
    <dgm:pt modelId="{A716229B-A7B5-499F-A65F-2E7D0A606987}">
      <dgm:prSet phldrT="[Texto]" custT="1"/>
      <dgm:spPr/>
      <dgm:t>
        <a:bodyPr/>
        <a:lstStyle/>
        <a:p>
          <a:r>
            <a:rPr lang="pt-BR" sz="2800" dirty="0" smtClean="0">
              <a:latin typeface="Calibri" pitchFamily="34" charset="0"/>
              <a:cs typeface="Calibri" pitchFamily="34" charset="0"/>
            </a:rPr>
            <a:t>Gratuidade</a:t>
          </a:r>
          <a:endParaRPr lang="pt-BR" sz="2800" dirty="0">
            <a:latin typeface="Calibri" pitchFamily="34" charset="0"/>
            <a:cs typeface="Calibri" pitchFamily="34" charset="0"/>
          </a:endParaRPr>
        </a:p>
      </dgm:t>
    </dgm:pt>
    <dgm:pt modelId="{58388668-F3AA-4B0F-810E-F68D8B9557D5}" type="sibTrans" cxnId="{A4785B96-FF53-483F-BD63-A38A0439A35A}">
      <dgm:prSet/>
      <dgm:spPr/>
      <dgm:t>
        <a:bodyPr/>
        <a:lstStyle/>
        <a:p>
          <a:endParaRPr lang="pt-BR"/>
        </a:p>
      </dgm:t>
    </dgm:pt>
    <dgm:pt modelId="{68922C20-976F-47EB-8C93-01E01DD1C354}" type="parTrans" cxnId="{A4785B96-FF53-483F-BD63-A38A0439A35A}">
      <dgm:prSet/>
      <dgm:spPr/>
      <dgm:t>
        <a:bodyPr/>
        <a:lstStyle/>
        <a:p>
          <a:endParaRPr lang="pt-BR"/>
        </a:p>
      </dgm:t>
    </dgm:pt>
    <dgm:pt modelId="{5923910C-1F6E-4295-A0DB-F1B2545284A9}">
      <dgm:prSet phldrT="[Texto]" custT="1"/>
      <dgm:spPr/>
      <dgm:t>
        <a:bodyPr/>
        <a:lstStyle/>
        <a:p>
          <a:r>
            <a:rPr lang="pt-BR" sz="2800" dirty="0" err="1" smtClean="0">
              <a:latin typeface="Calibri" pitchFamily="34" charset="0"/>
              <a:cs typeface="Calibri" pitchFamily="34" charset="0"/>
            </a:rPr>
            <a:t>Eclesialidade</a:t>
          </a:r>
          <a:r>
            <a:rPr lang="pt-BR" sz="2800" dirty="0" smtClean="0">
              <a:latin typeface="Calibri" pitchFamily="34" charset="0"/>
              <a:cs typeface="Calibri" pitchFamily="34" charset="0"/>
            </a:rPr>
            <a:t> Fidelidade</a:t>
          </a:r>
          <a:endParaRPr lang="pt-BR" sz="2800" dirty="0">
            <a:latin typeface="Calibri" pitchFamily="34" charset="0"/>
            <a:cs typeface="Calibri" pitchFamily="34" charset="0"/>
          </a:endParaRPr>
        </a:p>
      </dgm:t>
    </dgm:pt>
    <dgm:pt modelId="{168C3DDD-B0FE-4FED-AD34-6451BEED42E8}" type="sibTrans" cxnId="{EA1ED52B-CDB7-4FED-A622-07CA51C6277F}">
      <dgm:prSet/>
      <dgm:spPr/>
      <dgm:t>
        <a:bodyPr/>
        <a:lstStyle/>
        <a:p>
          <a:endParaRPr lang="pt-BR"/>
        </a:p>
      </dgm:t>
    </dgm:pt>
    <dgm:pt modelId="{93C59609-E33F-4DBB-A677-6B586BDF55E2}" type="parTrans" cxnId="{EA1ED52B-CDB7-4FED-A622-07CA51C6277F}">
      <dgm:prSet/>
      <dgm:spPr/>
      <dgm:t>
        <a:bodyPr/>
        <a:lstStyle/>
        <a:p>
          <a:endParaRPr lang="pt-BR"/>
        </a:p>
      </dgm:t>
    </dgm:pt>
    <dgm:pt modelId="{201CE807-5184-4800-99B9-421C0D4FC58F}">
      <dgm:prSet phldrT="[Texto]" custT="1"/>
      <dgm:spPr/>
      <dgm:t>
        <a:bodyPr/>
        <a:lstStyle/>
        <a:p>
          <a:endParaRPr lang="pt-BR" sz="2800" dirty="0" smtClean="0">
            <a:latin typeface="Calibri" pitchFamily="34" charset="0"/>
            <a:cs typeface="Calibri" pitchFamily="34" charset="0"/>
          </a:endParaRPr>
        </a:p>
        <a:p>
          <a:r>
            <a:rPr lang="pt-BR" sz="2800" dirty="0" smtClean="0">
              <a:latin typeface="Calibri" pitchFamily="34" charset="0"/>
              <a:cs typeface="Calibri" pitchFamily="34" charset="0"/>
            </a:rPr>
            <a:t> Alteridade Unidade</a:t>
          </a:r>
        </a:p>
        <a:p>
          <a:endParaRPr lang="pt-BR" sz="1900" dirty="0" smtClean="0"/>
        </a:p>
        <a:p>
          <a:endParaRPr lang="pt-BR" sz="1900" dirty="0"/>
        </a:p>
      </dgm:t>
    </dgm:pt>
    <dgm:pt modelId="{A0AAD3B0-9507-4592-8C09-4C740D24474C}" type="sibTrans" cxnId="{2E9306E1-C179-4EF4-B339-1EAF3C1F69E3}">
      <dgm:prSet/>
      <dgm:spPr/>
      <dgm:t>
        <a:bodyPr/>
        <a:lstStyle/>
        <a:p>
          <a:endParaRPr lang="pt-BR"/>
        </a:p>
      </dgm:t>
    </dgm:pt>
    <dgm:pt modelId="{BD088A47-F37F-490C-8622-30BCE32C0757}" type="parTrans" cxnId="{2E9306E1-C179-4EF4-B339-1EAF3C1F69E3}">
      <dgm:prSet/>
      <dgm:spPr/>
      <dgm:t>
        <a:bodyPr/>
        <a:lstStyle/>
        <a:p>
          <a:endParaRPr lang="pt-BR"/>
        </a:p>
      </dgm:t>
    </dgm:pt>
    <dgm:pt modelId="{E6863554-0342-4B9F-995A-922574A65E31}" type="pres">
      <dgm:prSet presAssocID="{E68F24AF-2528-44F6-B6B0-24FA1870FE86}" presName="diagram" presStyleCnt="0">
        <dgm:presLayoutVars>
          <dgm:chPref val="1"/>
          <dgm:dir/>
          <dgm:animOne val="branch"/>
          <dgm:animLvl val="lvl"/>
          <dgm:resizeHandles val="exact"/>
        </dgm:presLayoutVars>
      </dgm:prSet>
      <dgm:spPr/>
      <dgm:t>
        <a:bodyPr/>
        <a:lstStyle/>
        <a:p>
          <a:endParaRPr lang="pt-BR"/>
        </a:p>
      </dgm:t>
    </dgm:pt>
    <dgm:pt modelId="{8E92F153-04CD-4803-BA1E-CF30948F849B}" type="pres">
      <dgm:prSet presAssocID="{200C44B1-FD66-4FD4-B775-FEF5C440AA32}" presName="root1" presStyleCnt="0"/>
      <dgm:spPr/>
    </dgm:pt>
    <dgm:pt modelId="{C3937318-68DB-4C2E-AA93-3E24F8A758B2}" type="pres">
      <dgm:prSet presAssocID="{200C44B1-FD66-4FD4-B775-FEF5C440AA32}" presName="LevelOneTextNode" presStyleLbl="node0" presStyleIdx="0" presStyleCnt="1" custScaleY="127893">
        <dgm:presLayoutVars>
          <dgm:chPref val="3"/>
        </dgm:presLayoutVars>
      </dgm:prSet>
      <dgm:spPr/>
      <dgm:t>
        <a:bodyPr/>
        <a:lstStyle/>
        <a:p>
          <a:endParaRPr lang="pt-BR"/>
        </a:p>
      </dgm:t>
    </dgm:pt>
    <dgm:pt modelId="{06B63AB2-6B9C-4580-9D40-ABBE3A698D96}" type="pres">
      <dgm:prSet presAssocID="{200C44B1-FD66-4FD4-B775-FEF5C440AA32}" presName="level2hierChild" presStyleCnt="0"/>
      <dgm:spPr/>
    </dgm:pt>
    <dgm:pt modelId="{AE3A7C84-2D90-49F2-B3D5-93243F9F2C73}" type="pres">
      <dgm:prSet presAssocID="{B3E3273D-B7A6-4E28-9441-850E12416FF3}" presName="conn2-1" presStyleLbl="parChTrans1D2" presStyleIdx="0" presStyleCnt="2"/>
      <dgm:spPr/>
      <dgm:t>
        <a:bodyPr/>
        <a:lstStyle/>
        <a:p>
          <a:endParaRPr lang="pt-BR"/>
        </a:p>
      </dgm:t>
    </dgm:pt>
    <dgm:pt modelId="{826B8E8E-0EFD-4076-8804-AA98EBD8CD27}" type="pres">
      <dgm:prSet presAssocID="{B3E3273D-B7A6-4E28-9441-850E12416FF3}" presName="connTx" presStyleLbl="parChTrans1D2" presStyleIdx="0" presStyleCnt="2"/>
      <dgm:spPr/>
      <dgm:t>
        <a:bodyPr/>
        <a:lstStyle/>
        <a:p>
          <a:endParaRPr lang="pt-BR"/>
        </a:p>
      </dgm:t>
    </dgm:pt>
    <dgm:pt modelId="{982E2AF5-B7CB-4525-ABE4-D6C0012448F8}" type="pres">
      <dgm:prSet presAssocID="{6DA341A9-9739-489B-B8D3-D29A53C7A044}" presName="root2" presStyleCnt="0"/>
      <dgm:spPr/>
    </dgm:pt>
    <dgm:pt modelId="{B5041F6F-285C-4109-B077-61F7BB5CD9C9}" type="pres">
      <dgm:prSet presAssocID="{6DA341A9-9739-489B-B8D3-D29A53C7A044}" presName="LevelTwoTextNode" presStyleLbl="node2" presStyleIdx="0" presStyleCnt="2">
        <dgm:presLayoutVars>
          <dgm:chPref val="3"/>
        </dgm:presLayoutVars>
      </dgm:prSet>
      <dgm:spPr/>
      <dgm:t>
        <a:bodyPr/>
        <a:lstStyle/>
        <a:p>
          <a:endParaRPr lang="pt-BR"/>
        </a:p>
      </dgm:t>
    </dgm:pt>
    <dgm:pt modelId="{3D865396-12D9-4F11-B665-55EC91B1D541}" type="pres">
      <dgm:prSet presAssocID="{6DA341A9-9739-489B-B8D3-D29A53C7A044}" presName="level3hierChild" presStyleCnt="0"/>
      <dgm:spPr/>
    </dgm:pt>
    <dgm:pt modelId="{B817735D-0997-4256-AD14-85D189F6B6B6}" type="pres">
      <dgm:prSet presAssocID="{BD088A47-F37F-490C-8622-30BCE32C0757}" presName="conn2-1" presStyleLbl="parChTrans1D3" presStyleIdx="0" presStyleCnt="3"/>
      <dgm:spPr/>
      <dgm:t>
        <a:bodyPr/>
        <a:lstStyle/>
        <a:p>
          <a:endParaRPr lang="pt-BR"/>
        </a:p>
      </dgm:t>
    </dgm:pt>
    <dgm:pt modelId="{7536498B-72A3-4E51-85EF-E54BCA638CD2}" type="pres">
      <dgm:prSet presAssocID="{BD088A47-F37F-490C-8622-30BCE32C0757}" presName="connTx" presStyleLbl="parChTrans1D3" presStyleIdx="0" presStyleCnt="3"/>
      <dgm:spPr/>
      <dgm:t>
        <a:bodyPr/>
        <a:lstStyle/>
        <a:p>
          <a:endParaRPr lang="pt-BR"/>
        </a:p>
      </dgm:t>
    </dgm:pt>
    <dgm:pt modelId="{BD88CE7C-A885-4E60-AA4D-3DF6354C6920}" type="pres">
      <dgm:prSet presAssocID="{201CE807-5184-4800-99B9-421C0D4FC58F}" presName="root2" presStyleCnt="0"/>
      <dgm:spPr/>
    </dgm:pt>
    <dgm:pt modelId="{72DC28AF-2166-4E89-863B-7AA1F865575B}" type="pres">
      <dgm:prSet presAssocID="{201CE807-5184-4800-99B9-421C0D4FC58F}" presName="LevelTwoTextNode" presStyleLbl="node3" presStyleIdx="0" presStyleCnt="3">
        <dgm:presLayoutVars>
          <dgm:chPref val="3"/>
        </dgm:presLayoutVars>
      </dgm:prSet>
      <dgm:spPr/>
      <dgm:t>
        <a:bodyPr/>
        <a:lstStyle/>
        <a:p>
          <a:endParaRPr lang="pt-BR"/>
        </a:p>
      </dgm:t>
    </dgm:pt>
    <dgm:pt modelId="{8F2233D4-C55D-480A-82BB-94911CF73FD4}" type="pres">
      <dgm:prSet presAssocID="{201CE807-5184-4800-99B9-421C0D4FC58F}" presName="level3hierChild" presStyleCnt="0"/>
      <dgm:spPr/>
    </dgm:pt>
    <dgm:pt modelId="{2EB72613-CE99-489C-897A-911586A66333}" type="pres">
      <dgm:prSet presAssocID="{93C59609-E33F-4DBB-A677-6B586BDF55E2}" presName="conn2-1" presStyleLbl="parChTrans1D3" presStyleIdx="1" presStyleCnt="3"/>
      <dgm:spPr/>
      <dgm:t>
        <a:bodyPr/>
        <a:lstStyle/>
        <a:p>
          <a:endParaRPr lang="pt-BR"/>
        </a:p>
      </dgm:t>
    </dgm:pt>
    <dgm:pt modelId="{E071C642-4B0F-461F-BF0A-6670D20B5FAC}" type="pres">
      <dgm:prSet presAssocID="{93C59609-E33F-4DBB-A677-6B586BDF55E2}" presName="connTx" presStyleLbl="parChTrans1D3" presStyleIdx="1" presStyleCnt="3"/>
      <dgm:spPr/>
      <dgm:t>
        <a:bodyPr/>
        <a:lstStyle/>
        <a:p>
          <a:endParaRPr lang="pt-BR"/>
        </a:p>
      </dgm:t>
    </dgm:pt>
    <dgm:pt modelId="{86D94ACA-5DC4-4AD1-B8B2-C161543325FA}" type="pres">
      <dgm:prSet presAssocID="{5923910C-1F6E-4295-A0DB-F1B2545284A9}" presName="root2" presStyleCnt="0"/>
      <dgm:spPr/>
    </dgm:pt>
    <dgm:pt modelId="{6CC3E8D4-E3CE-4712-AA24-422DA6E900ED}" type="pres">
      <dgm:prSet presAssocID="{5923910C-1F6E-4295-A0DB-F1B2545284A9}" presName="LevelTwoTextNode" presStyleLbl="node3" presStyleIdx="1" presStyleCnt="3">
        <dgm:presLayoutVars>
          <dgm:chPref val="3"/>
        </dgm:presLayoutVars>
      </dgm:prSet>
      <dgm:spPr/>
      <dgm:t>
        <a:bodyPr/>
        <a:lstStyle/>
        <a:p>
          <a:endParaRPr lang="pt-BR"/>
        </a:p>
      </dgm:t>
    </dgm:pt>
    <dgm:pt modelId="{77BED214-811A-4D0A-B0E9-C6DC7862F13C}" type="pres">
      <dgm:prSet presAssocID="{5923910C-1F6E-4295-A0DB-F1B2545284A9}" presName="level3hierChild" presStyleCnt="0"/>
      <dgm:spPr/>
    </dgm:pt>
    <dgm:pt modelId="{258B1420-17EE-4011-B115-B6B7C744F9C4}" type="pres">
      <dgm:prSet presAssocID="{68922C20-976F-47EB-8C93-01E01DD1C354}" presName="conn2-1" presStyleLbl="parChTrans1D2" presStyleIdx="1" presStyleCnt="2"/>
      <dgm:spPr/>
      <dgm:t>
        <a:bodyPr/>
        <a:lstStyle/>
        <a:p>
          <a:endParaRPr lang="pt-BR"/>
        </a:p>
      </dgm:t>
    </dgm:pt>
    <dgm:pt modelId="{A358C75F-AD64-43BF-A58E-075B8A892AA2}" type="pres">
      <dgm:prSet presAssocID="{68922C20-976F-47EB-8C93-01E01DD1C354}" presName="connTx" presStyleLbl="parChTrans1D2" presStyleIdx="1" presStyleCnt="2"/>
      <dgm:spPr/>
      <dgm:t>
        <a:bodyPr/>
        <a:lstStyle/>
        <a:p>
          <a:endParaRPr lang="pt-BR"/>
        </a:p>
      </dgm:t>
    </dgm:pt>
    <dgm:pt modelId="{CFD3977B-BD93-4D7B-99D8-C4F0954E17AD}" type="pres">
      <dgm:prSet presAssocID="{A716229B-A7B5-499F-A65F-2E7D0A606987}" presName="root2" presStyleCnt="0"/>
      <dgm:spPr/>
    </dgm:pt>
    <dgm:pt modelId="{AC750E77-81E5-4AB7-9214-EDEA8E53BA17}" type="pres">
      <dgm:prSet presAssocID="{A716229B-A7B5-499F-A65F-2E7D0A606987}" presName="LevelTwoTextNode" presStyleLbl="node2" presStyleIdx="1" presStyleCnt="2">
        <dgm:presLayoutVars>
          <dgm:chPref val="3"/>
        </dgm:presLayoutVars>
      </dgm:prSet>
      <dgm:spPr/>
      <dgm:t>
        <a:bodyPr/>
        <a:lstStyle/>
        <a:p>
          <a:endParaRPr lang="pt-BR"/>
        </a:p>
      </dgm:t>
    </dgm:pt>
    <dgm:pt modelId="{57AF3E3B-DA06-4EA3-A0FC-AE449F4BF062}" type="pres">
      <dgm:prSet presAssocID="{A716229B-A7B5-499F-A65F-2E7D0A606987}" presName="level3hierChild" presStyleCnt="0"/>
      <dgm:spPr/>
    </dgm:pt>
    <dgm:pt modelId="{4A567791-3F97-4EB3-B332-2F8B81EE2144}" type="pres">
      <dgm:prSet presAssocID="{92CF4DA9-1CBB-44B6-B61D-24F9936BFFAA}" presName="conn2-1" presStyleLbl="parChTrans1D3" presStyleIdx="2" presStyleCnt="3"/>
      <dgm:spPr/>
      <dgm:t>
        <a:bodyPr/>
        <a:lstStyle/>
        <a:p>
          <a:endParaRPr lang="pt-BR"/>
        </a:p>
      </dgm:t>
    </dgm:pt>
    <dgm:pt modelId="{0125690C-6C19-4AA2-99D2-2F1CE0006626}" type="pres">
      <dgm:prSet presAssocID="{92CF4DA9-1CBB-44B6-B61D-24F9936BFFAA}" presName="connTx" presStyleLbl="parChTrans1D3" presStyleIdx="2" presStyleCnt="3"/>
      <dgm:spPr/>
      <dgm:t>
        <a:bodyPr/>
        <a:lstStyle/>
        <a:p>
          <a:endParaRPr lang="pt-BR"/>
        </a:p>
      </dgm:t>
    </dgm:pt>
    <dgm:pt modelId="{CD6701AB-EED7-4675-A43A-B93C28DF1E3A}" type="pres">
      <dgm:prSet presAssocID="{284E65FC-451C-48BC-9FB5-4DB02C7E7018}" presName="root2" presStyleCnt="0"/>
      <dgm:spPr/>
    </dgm:pt>
    <dgm:pt modelId="{D3699A63-5348-4DDF-AF20-2922F8BE9AC5}" type="pres">
      <dgm:prSet presAssocID="{284E65FC-451C-48BC-9FB5-4DB02C7E7018}" presName="LevelTwoTextNode" presStyleLbl="node3" presStyleIdx="2" presStyleCnt="3">
        <dgm:presLayoutVars>
          <dgm:chPref val="3"/>
        </dgm:presLayoutVars>
      </dgm:prSet>
      <dgm:spPr/>
      <dgm:t>
        <a:bodyPr/>
        <a:lstStyle/>
        <a:p>
          <a:endParaRPr lang="pt-BR"/>
        </a:p>
      </dgm:t>
    </dgm:pt>
    <dgm:pt modelId="{ECC532FC-7D2B-414C-AA3E-990C85F9B9EC}" type="pres">
      <dgm:prSet presAssocID="{284E65FC-451C-48BC-9FB5-4DB02C7E7018}" presName="level3hierChild" presStyleCnt="0"/>
      <dgm:spPr/>
    </dgm:pt>
  </dgm:ptLst>
  <dgm:cxnLst>
    <dgm:cxn modelId="{80E61439-59D5-4639-8DA2-ACFB46115852}" type="presOf" srcId="{B3E3273D-B7A6-4E28-9441-850E12416FF3}" destId="{AE3A7C84-2D90-49F2-B3D5-93243F9F2C73}" srcOrd="0" destOrd="0" presId="urn:microsoft.com/office/officeart/2005/8/layout/hierarchy2"/>
    <dgm:cxn modelId="{46B8E63E-83B2-47F6-8538-D68A7946C3C5}" type="presOf" srcId="{A716229B-A7B5-499F-A65F-2E7D0A606987}" destId="{AC750E77-81E5-4AB7-9214-EDEA8E53BA17}" srcOrd="0" destOrd="0" presId="urn:microsoft.com/office/officeart/2005/8/layout/hierarchy2"/>
    <dgm:cxn modelId="{EA1ED52B-CDB7-4FED-A622-07CA51C6277F}" srcId="{6DA341A9-9739-489B-B8D3-D29A53C7A044}" destId="{5923910C-1F6E-4295-A0DB-F1B2545284A9}" srcOrd="1" destOrd="0" parTransId="{93C59609-E33F-4DBB-A677-6B586BDF55E2}" sibTransId="{168C3DDD-B0FE-4FED-AD34-6451BEED42E8}"/>
    <dgm:cxn modelId="{376BC9B1-09C9-484B-9B2E-B79A0D20B0AE}" type="presOf" srcId="{6DA341A9-9739-489B-B8D3-D29A53C7A044}" destId="{B5041F6F-285C-4109-B077-61F7BB5CD9C9}" srcOrd="0" destOrd="0" presId="urn:microsoft.com/office/officeart/2005/8/layout/hierarchy2"/>
    <dgm:cxn modelId="{A4785B96-FF53-483F-BD63-A38A0439A35A}" srcId="{200C44B1-FD66-4FD4-B775-FEF5C440AA32}" destId="{A716229B-A7B5-499F-A65F-2E7D0A606987}" srcOrd="1" destOrd="0" parTransId="{68922C20-976F-47EB-8C93-01E01DD1C354}" sibTransId="{58388668-F3AA-4B0F-810E-F68D8B9557D5}"/>
    <dgm:cxn modelId="{F752A4BD-54B9-46D8-BB16-79B433AC3D5B}" type="presOf" srcId="{B3E3273D-B7A6-4E28-9441-850E12416FF3}" destId="{826B8E8E-0EFD-4076-8804-AA98EBD8CD27}" srcOrd="1" destOrd="0" presId="urn:microsoft.com/office/officeart/2005/8/layout/hierarchy2"/>
    <dgm:cxn modelId="{8A25EBE6-1B3A-4CDB-9931-B2A057025B01}" srcId="{200C44B1-FD66-4FD4-B775-FEF5C440AA32}" destId="{6DA341A9-9739-489B-B8D3-D29A53C7A044}" srcOrd="0" destOrd="0" parTransId="{B3E3273D-B7A6-4E28-9441-850E12416FF3}" sibTransId="{1BBC325D-0AE6-4F3C-9868-2AA7E0D0E1C2}"/>
    <dgm:cxn modelId="{68804591-0225-4CF6-AEAC-998F34C0749E}" type="presOf" srcId="{68922C20-976F-47EB-8C93-01E01DD1C354}" destId="{A358C75F-AD64-43BF-A58E-075B8A892AA2}" srcOrd="1" destOrd="0" presId="urn:microsoft.com/office/officeart/2005/8/layout/hierarchy2"/>
    <dgm:cxn modelId="{FF727C80-2177-4A26-A620-CCACAF3140F6}" type="presOf" srcId="{201CE807-5184-4800-99B9-421C0D4FC58F}" destId="{72DC28AF-2166-4E89-863B-7AA1F865575B}" srcOrd="0" destOrd="0" presId="urn:microsoft.com/office/officeart/2005/8/layout/hierarchy2"/>
    <dgm:cxn modelId="{863860A4-333F-43C0-9EE0-A3A1A9DF9864}" srcId="{A716229B-A7B5-499F-A65F-2E7D0A606987}" destId="{284E65FC-451C-48BC-9FB5-4DB02C7E7018}" srcOrd="0" destOrd="0" parTransId="{92CF4DA9-1CBB-44B6-B61D-24F9936BFFAA}" sibTransId="{85D188F4-8641-47EB-9D2B-7FBCE18F57FC}"/>
    <dgm:cxn modelId="{D48B1D20-23F4-4797-8C99-5C4788228A6D}" type="presOf" srcId="{BD088A47-F37F-490C-8622-30BCE32C0757}" destId="{B817735D-0997-4256-AD14-85D189F6B6B6}" srcOrd="0" destOrd="0" presId="urn:microsoft.com/office/officeart/2005/8/layout/hierarchy2"/>
    <dgm:cxn modelId="{AB757370-799F-4751-93FA-7B682E697454}" type="presOf" srcId="{BD088A47-F37F-490C-8622-30BCE32C0757}" destId="{7536498B-72A3-4E51-85EF-E54BCA638CD2}" srcOrd="1" destOrd="0" presId="urn:microsoft.com/office/officeart/2005/8/layout/hierarchy2"/>
    <dgm:cxn modelId="{8536D166-8B85-49D3-B268-DCF182147D0D}" type="presOf" srcId="{93C59609-E33F-4DBB-A677-6B586BDF55E2}" destId="{2EB72613-CE99-489C-897A-911586A66333}" srcOrd="0" destOrd="0" presId="urn:microsoft.com/office/officeart/2005/8/layout/hierarchy2"/>
    <dgm:cxn modelId="{796EA244-AE4D-4886-9306-9D3681AF35A1}" type="presOf" srcId="{93C59609-E33F-4DBB-A677-6B586BDF55E2}" destId="{E071C642-4B0F-461F-BF0A-6670D20B5FAC}" srcOrd="1" destOrd="0" presId="urn:microsoft.com/office/officeart/2005/8/layout/hierarchy2"/>
    <dgm:cxn modelId="{7DCFE5CE-1EC9-4226-8E04-CFD6AD59F7D7}" type="presOf" srcId="{5923910C-1F6E-4295-A0DB-F1B2545284A9}" destId="{6CC3E8D4-E3CE-4712-AA24-422DA6E900ED}" srcOrd="0" destOrd="0" presId="urn:microsoft.com/office/officeart/2005/8/layout/hierarchy2"/>
    <dgm:cxn modelId="{2E9306E1-C179-4EF4-B339-1EAF3C1F69E3}" srcId="{6DA341A9-9739-489B-B8D3-D29A53C7A044}" destId="{201CE807-5184-4800-99B9-421C0D4FC58F}" srcOrd="0" destOrd="0" parTransId="{BD088A47-F37F-490C-8622-30BCE32C0757}" sibTransId="{A0AAD3B0-9507-4592-8C09-4C740D24474C}"/>
    <dgm:cxn modelId="{14ABD8CA-5E8C-4F66-994D-6995A78BC8AD}" type="presOf" srcId="{200C44B1-FD66-4FD4-B775-FEF5C440AA32}" destId="{C3937318-68DB-4C2E-AA93-3E24F8A758B2}" srcOrd="0" destOrd="0" presId="urn:microsoft.com/office/officeart/2005/8/layout/hierarchy2"/>
    <dgm:cxn modelId="{9A01BA9D-F190-4F64-A60C-F0B76095E5DB}" type="presOf" srcId="{92CF4DA9-1CBB-44B6-B61D-24F9936BFFAA}" destId="{0125690C-6C19-4AA2-99D2-2F1CE0006626}" srcOrd="1" destOrd="0" presId="urn:microsoft.com/office/officeart/2005/8/layout/hierarchy2"/>
    <dgm:cxn modelId="{33956E45-20C8-43D0-B43B-CE92B9645FE0}" type="presOf" srcId="{284E65FC-451C-48BC-9FB5-4DB02C7E7018}" destId="{D3699A63-5348-4DDF-AF20-2922F8BE9AC5}" srcOrd="0" destOrd="0" presId="urn:microsoft.com/office/officeart/2005/8/layout/hierarchy2"/>
    <dgm:cxn modelId="{4DF9443D-E38B-4827-B286-6E2B8538CFF8}" type="presOf" srcId="{E68F24AF-2528-44F6-B6B0-24FA1870FE86}" destId="{E6863554-0342-4B9F-995A-922574A65E31}" srcOrd="0" destOrd="0" presId="urn:microsoft.com/office/officeart/2005/8/layout/hierarchy2"/>
    <dgm:cxn modelId="{A0F8394F-BA5F-4CD3-B1DA-6C5D0FE1C8B5}" type="presOf" srcId="{68922C20-976F-47EB-8C93-01E01DD1C354}" destId="{258B1420-17EE-4011-B115-B6B7C744F9C4}" srcOrd="0" destOrd="0" presId="urn:microsoft.com/office/officeart/2005/8/layout/hierarchy2"/>
    <dgm:cxn modelId="{4456A6C1-A207-4B00-A765-D8277DE6531E}" type="presOf" srcId="{92CF4DA9-1CBB-44B6-B61D-24F9936BFFAA}" destId="{4A567791-3F97-4EB3-B332-2F8B81EE2144}" srcOrd="0" destOrd="0" presId="urn:microsoft.com/office/officeart/2005/8/layout/hierarchy2"/>
    <dgm:cxn modelId="{25D76C2F-394F-44EB-AFEC-7120BA0B58F5}" srcId="{E68F24AF-2528-44F6-B6B0-24FA1870FE86}" destId="{200C44B1-FD66-4FD4-B775-FEF5C440AA32}" srcOrd="0" destOrd="0" parTransId="{F70C408D-D138-4EA2-ADDD-EBBE4DA14C54}" sibTransId="{A73DE89D-E813-4931-BC61-C434A0B0BB80}"/>
    <dgm:cxn modelId="{E7B422DD-9DAC-4D2B-9487-337E63F6C6DF}" type="presParOf" srcId="{E6863554-0342-4B9F-995A-922574A65E31}" destId="{8E92F153-04CD-4803-BA1E-CF30948F849B}" srcOrd="0" destOrd="0" presId="urn:microsoft.com/office/officeart/2005/8/layout/hierarchy2"/>
    <dgm:cxn modelId="{37A3DC36-1DB7-48A5-99F8-947E69710548}" type="presParOf" srcId="{8E92F153-04CD-4803-BA1E-CF30948F849B}" destId="{C3937318-68DB-4C2E-AA93-3E24F8A758B2}" srcOrd="0" destOrd="0" presId="urn:microsoft.com/office/officeart/2005/8/layout/hierarchy2"/>
    <dgm:cxn modelId="{4FCEB091-DEFF-4B4C-BC02-EBF067D44E00}" type="presParOf" srcId="{8E92F153-04CD-4803-BA1E-CF30948F849B}" destId="{06B63AB2-6B9C-4580-9D40-ABBE3A698D96}" srcOrd="1" destOrd="0" presId="urn:microsoft.com/office/officeart/2005/8/layout/hierarchy2"/>
    <dgm:cxn modelId="{E9F95D35-B899-4E96-AA6E-3C95A3A83E42}" type="presParOf" srcId="{06B63AB2-6B9C-4580-9D40-ABBE3A698D96}" destId="{AE3A7C84-2D90-49F2-B3D5-93243F9F2C73}" srcOrd="0" destOrd="0" presId="urn:microsoft.com/office/officeart/2005/8/layout/hierarchy2"/>
    <dgm:cxn modelId="{64A9AE47-478B-44F1-8FE6-B4A5049160CD}" type="presParOf" srcId="{AE3A7C84-2D90-49F2-B3D5-93243F9F2C73}" destId="{826B8E8E-0EFD-4076-8804-AA98EBD8CD27}" srcOrd="0" destOrd="0" presId="urn:microsoft.com/office/officeart/2005/8/layout/hierarchy2"/>
    <dgm:cxn modelId="{7D698E01-AA3A-4247-A288-6A8F07258B26}" type="presParOf" srcId="{06B63AB2-6B9C-4580-9D40-ABBE3A698D96}" destId="{982E2AF5-B7CB-4525-ABE4-D6C0012448F8}" srcOrd="1" destOrd="0" presId="urn:microsoft.com/office/officeart/2005/8/layout/hierarchy2"/>
    <dgm:cxn modelId="{9778CE25-113B-4D44-84CA-65BE7D5EF4FB}" type="presParOf" srcId="{982E2AF5-B7CB-4525-ABE4-D6C0012448F8}" destId="{B5041F6F-285C-4109-B077-61F7BB5CD9C9}" srcOrd="0" destOrd="0" presId="urn:microsoft.com/office/officeart/2005/8/layout/hierarchy2"/>
    <dgm:cxn modelId="{475692E8-BA87-4EB2-A0E8-D24DCA99C123}" type="presParOf" srcId="{982E2AF5-B7CB-4525-ABE4-D6C0012448F8}" destId="{3D865396-12D9-4F11-B665-55EC91B1D541}" srcOrd="1" destOrd="0" presId="urn:microsoft.com/office/officeart/2005/8/layout/hierarchy2"/>
    <dgm:cxn modelId="{D4C48A04-71B6-4BD8-9498-07E0A9A7DA41}" type="presParOf" srcId="{3D865396-12D9-4F11-B665-55EC91B1D541}" destId="{B817735D-0997-4256-AD14-85D189F6B6B6}" srcOrd="0" destOrd="0" presId="urn:microsoft.com/office/officeart/2005/8/layout/hierarchy2"/>
    <dgm:cxn modelId="{83A76301-195B-4684-AF88-D7327F534A69}" type="presParOf" srcId="{B817735D-0997-4256-AD14-85D189F6B6B6}" destId="{7536498B-72A3-4E51-85EF-E54BCA638CD2}" srcOrd="0" destOrd="0" presId="urn:microsoft.com/office/officeart/2005/8/layout/hierarchy2"/>
    <dgm:cxn modelId="{A63A2C8D-4D93-4209-9883-72528B42824E}" type="presParOf" srcId="{3D865396-12D9-4F11-B665-55EC91B1D541}" destId="{BD88CE7C-A885-4E60-AA4D-3DF6354C6920}" srcOrd="1" destOrd="0" presId="urn:microsoft.com/office/officeart/2005/8/layout/hierarchy2"/>
    <dgm:cxn modelId="{1699D66F-2850-4777-AC96-79D192CD7D78}" type="presParOf" srcId="{BD88CE7C-A885-4E60-AA4D-3DF6354C6920}" destId="{72DC28AF-2166-4E89-863B-7AA1F865575B}" srcOrd="0" destOrd="0" presId="urn:microsoft.com/office/officeart/2005/8/layout/hierarchy2"/>
    <dgm:cxn modelId="{B2573578-24D9-4CA2-B44A-B3238929C32B}" type="presParOf" srcId="{BD88CE7C-A885-4E60-AA4D-3DF6354C6920}" destId="{8F2233D4-C55D-480A-82BB-94911CF73FD4}" srcOrd="1" destOrd="0" presId="urn:microsoft.com/office/officeart/2005/8/layout/hierarchy2"/>
    <dgm:cxn modelId="{58CC436A-4EF3-4CE9-900F-752083573E52}" type="presParOf" srcId="{3D865396-12D9-4F11-B665-55EC91B1D541}" destId="{2EB72613-CE99-489C-897A-911586A66333}" srcOrd="2" destOrd="0" presId="urn:microsoft.com/office/officeart/2005/8/layout/hierarchy2"/>
    <dgm:cxn modelId="{52B14F37-9DB8-41E5-B3FA-E0B373DBF2F8}" type="presParOf" srcId="{2EB72613-CE99-489C-897A-911586A66333}" destId="{E071C642-4B0F-461F-BF0A-6670D20B5FAC}" srcOrd="0" destOrd="0" presId="urn:microsoft.com/office/officeart/2005/8/layout/hierarchy2"/>
    <dgm:cxn modelId="{2DF71EB9-5C98-4377-AEE9-1FE763BFE51E}" type="presParOf" srcId="{3D865396-12D9-4F11-B665-55EC91B1D541}" destId="{86D94ACA-5DC4-4AD1-B8B2-C161543325FA}" srcOrd="3" destOrd="0" presId="urn:microsoft.com/office/officeart/2005/8/layout/hierarchy2"/>
    <dgm:cxn modelId="{EBE53570-62CB-46EB-ADF4-193712F9F796}" type="presParOf" srcId="{86D94ACA-5DC4-4AD1-B8B2-C161543325FA}" destId="{6CC3E8D4-E3CE-4712-AA24-422DA6E900ED}" srcOrd="0" destOrd="0" presId="urn:microsoft.com/office/officeart/2005/8/layout/hierarchy2"/>
    <dgm:cxn modelId="{1D4055F6-96C4-4FA6-8F54-C160DDFA3C9A}" type="presParOf" srcId="{86D94ACA-5DC4-4AD1-B8B2-C161543325FA}" destId="{77BED214-811A-4D0A-B0E9-C6DC7862F13C}" srcOrd="1" destOrd="0" presId="urn:microsoft.com/office/officeart/2005/8/layout/hierarchy2"/>
    <dgm:cxn modelId="{7D731DE1-72FC-4513-A5FD-08F9C734706D}" type="presParOf" srcId="{06B63AB2-6B9C-4580-9D40-ABBE3A698D96}" destId="{258B1420-17EE-4011-B115-B6B7C744F9C4}" srcOrd="2" destOrd="0" presId="urn:microsoft.com/office/officeart/2005/8/layout/hierarchy2"/>
    <dgm:cxn modelId="{55E3D795-88BE-478B-A3BB-8CF920936AA1}" type="presParOf" srcId="{258B1420-17EE-4011-B115-B6B7C744F9C4}" destId="{A358C75F-AD64-43BF-A58E-075B8A892AA2}" srcOrd="0" destOrd="0" presId="urn:microsoft.com/office/officeart/2005/8/layout/hierarchy2"/>
    <dgm:cxn modelId="{CA593831-208D-491D-BCBB-7B995F1F3D3E}" type="presParOf" srcId="{06B63AB2-6B9C-4580-9D40-ABBE3A698D96}" destId="{CFD3977B-BD93-4D7B-99D8-C4F0954E17AD}" srcOrd="3" destOrd="0" presId="urn:microsoft.com/office/officeart/2005/8/layout/hierarchy2"/>
    <dgm:cxn modelId="{6CFEB30B-D7BD-47A7-8A4E-2B053D6AB65B}" type="presParOf" srcId="{CFD3977B-BD93-4D7B-99D8-C4F0954E17AD}" destId="{AC750E77-81E5-4AB7-9214-EDEA8E53BA17}" srcOrd="0" destOrd="0" presId="urn:microsoft.com/office/officeart/2005/8/layout/hierarchy2"/>
    <dgm:cxn modelId="{1B360615-AAEF-4CFC-87B4-ECFC85263767}" type="presParOf" srcId="{CFD3977B-BD93-4D7B-99D8-C4F0954E17AD}" destId="{57AF3E3B-DA06-4EA3-A0FC-AE449F4BF062}" srcOrd="1" destOrd="0" presId="urn:microsoft.com/office/officeart/2005/8/layout/hierarchy2"/>
    <dgm:cxn modelId="{1A650784-FFC2-47A1-A7FF-1983C1829F8C}" type="presParOf" srcId="{57AF3E3B-DA06-4EA3-A0FC-AE449F4BF062}" destId="{4A567791-3F97-4EB3-B332-2F8B81EE2144}" srcOrd="0" destOrd="0" presId="urn:microsoft.com/office/officeart/2005/8/layout/hierarchy2"/>
    <dgm:cxn modelId="{E39726A7-3D4B-4D56-9069-4CB1849C1FA7}" type="presParOf" srcId="{4A567791-3F97-4EB3-B332-2F8B81EE2144}" destId="{0125690C-6C19-4AA2-99D2-2F1CE0006626}" srcOrd="0" destOrd="0" presId="urn:microsoft.com/office/officeart/2005/8/layout/hierarchy2"/>
    <dgm:cxn modelId="{882DE8C1-3E78-40FC-9EE7-725722652D66}" type="presParOf" srcId="{57AF3E3B-DA06-4EA3-A0FC-AE449F4BF062}" destId="{CD6701AB-EED7-4675-A43A-B93C28DF1E3A}" srcOrd="1" destOrd="0" presId="urn:microsoft.com/office/officeart/2005/8/layout/hierarchy2"/>
    <dgm:cxn modelId="{432D723C-C1B6-4FAC-BE8E-C6E1080A4600}" type="presParOf" srcId="{CD6701AB-EED7-4675-A43A-B93C28DF1E3A}" destId="{D3699A63-5348-4DDF-AF20-2922F8BE9AC5}" srcOrd="0" destOrd="0" presId="urn:microsoft.com/office/officeart/2005/8/layout/hierarchy2"/>
    <dgm:cxn modelId="{79229B60-477E-4859-A596-1EE91CCEC840}" type="presParOf" srcId="{CD6701AB-EED7-4675-A43A-B93C28DF1E3A}" destId="{ECC532FC-7D2B-414C-AA3E-990C85F9B9EC}"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E3BFD34-BED0-4CD7-AA7D-D29E4008F59F}" type="doc">
      <dgm:prSet loTypeId="urn:microsoft.com/office/officeart/2005/8/layout/vList6" loCatId="list" qsTypeId="urn:microsoft.com/office/officeart/2005/8/quickstyle/3d9" qsCatId="3D" csTypeId="urn:microsoft.com/office/officeart/2005/8/colors/accent1_2" csCatId="accent1" phldr="1"/>
      <dgm:spPr/>
      <dgm:t>
        <a:bodyPr/>
        <a:lstStyle/>
        <a:p>
          <a:endParaRPr lang="pt-BR"/>
        </a:p>
      </dgm:t>
    </dgm:pt>
    <dgm:pt modelId="{BC20AB9C-4C6C-400A-BDBB-17EC6EEEE801}">
      <dgm:prSet phldrT="[Texto]" custT="1"/>
      <dgm:spPr/>
      <dgm:t>
        <a:bodyPr/>
        <a:lstStyle/>
        <a:p>
          <a:r>
            <a:rPr lang="pt-BR" sz="2800" dirty="0" smtClean="0">
              <a:latin typeface="Calibri" pitchFamily="34" charset="0"/>
              <a:cs typeface="Calibri" pitchFamily="34" charset="0"/>
            </a:rPr>
            <a:t>Agudo relativismo</a:t>
          </a:r>
          <a:endParaRPr lang="pt-BR" sz="2800" dirty="0">
            <a:latin typeface="Calibri" pitchFamily="34" charset="0"/>
            <a:cs typeface="Calibri" pitchFamily="34" charset="0"/>
          </a:endParaRPr>
        </a:p>
      </dgm:t>
    </dgm:pt>
    <dgm:pt modelId="{D60112E3-0F0D-47D8-86D9-686CBB406FA9}" type="parTrans" cxnId="{022B7149-45A5-4FB5-B4FA-D4A52E9807C1}">
      <dgm:prSet/>
      <dgm:spPr/>
      <dgm:t>
        <a:bodyPr/>
        <a:lstStyle/>
        <a:p>
          <a:endParaRPr lang="pt-BR"/>
        </a:p>
      </dgm:t>
    </dgm:pt>
    <dgm:pt modelId="{66A37D30-EDCA-4ADF-B0CC-B212D7FDFBB4}" type="sibTrans" cxnId="{022B7149-45A5-4FB5-B4FA-D4A52E9807C1}">
      <dgm:prSet/>
      <dgm:spPr/>
      <dgm:t>
        <a:bodyPr/>
        <a:lstStyle/>
        <a:p>
          <a:endParaRPr lang="pt-BR"/>
        </a:p>
      </dgm:t>
    </dgm:pt>
    <dgm:pt modelId="{17D7212C-3425-4FBF-93F7-B5920F935A2B}">
      <dgm:prSet phldrT="[Texto]"/>
      <dgm:spPr/>
      <dgm:t>
        <a:bodyPr/>
        <a:lstStyle/>
        <a:p>
          <a:r>
            <a:rPr lang="pt-BR" dirty="0" smtClean="0">
              <a:latin typeface="Calibri" pitchFamily="34" charset="0"/>
              <a:cs typeface="Calibri" pitchFamily="34" charset="0"/>
            </a:rPr>
            <a:t>Fundamentalismos</a:t>
          </a:r>
          <a:endParaRPr lang="pt-BR" dirty="0">
            <a:latin typeface="Calibri" pitchFamily="34" charset="0"/>
            <a:cs typeface="Calibri" pitchFamily="34" charset="0"/>
          </a:endParaRPr>
        </a:p>
      </dgm:t>
    </dgm:pt>
    <dgm:pt modelId="{52F8D21C-ECCB-46DC-A532-B189A9879729}" type="parTrans" cxnId="{43FC0BDE-EC58-480C-9510-3223536A055C}">
      <dgm:prSet/>
      <dgm:spPr/>
      <dgm:t>
        <a:bodyPr/>
        <a:lstStyle/>
        <a:p>
          <a:endParaRPr lang="pt-BR"/>
        </a:p>
      </dgm:t>
    </dgm:pt>
    <dgm:pt modelId="{902271F7-A972-4B74-BFB8-2AEEA7565F90}" type="sibTrans" cxnId="{43FC0BDE-EC58-480C-9510-3223536A055C}">
      <dgm:prSet/>
      <dgm:spPr/>
      <dgm:t>
        <a:bodyPr/>
        <a:lstStyle/>
        <a:p>
          <a:endParaRPr lang="pt-BR"/>
        </a:p>
      </dgm:t>
    </dgm:pt>
    <dgm:pt modelId="{40D3F9B1-34D2-4CC6-8794-882144A8F4E4}">
      <dgm:prSet phldrT="[Texto]" custT="1"/>
      <dgm:spPr/>
      <dgm:t>
        <a:bodyPr/>
        <a:lstStyle/>
        <a:p>
          <a:pPr algn="l"/>
          <a:r>
            <a:rPr lang="pt-BR" sz="2800" dirty="0" smtClean="0">
              <a:latin typeface="Calibri" pitchFamily="34" charset="0"/>
              <a:cs typeface="Calibri" pitchFamily="34" charset="0"/>
            </a:rPr>
            <a:t>Não consideram a pluralidade e o caráter histórico da realidade como um todo</a:t>
          </a:r>
          <a:endParaRPr lang="pt-BR" sz="2800" dirty="0">
            <a:latin typeface="Calibri" pitchFamily="34" charset="0"/>
            <a:cs typeface="Calibri" pitchFamily="34" charset="0"/>
          </a:endParaRPr>
        </a:p>
      </dgm:t>
    </dgm:pt>
    <dgm:pt modelId="{3BCD56CE-7623-4E1C-B9D4-A2E637D3B7DF}" type="parTrans" cxnId="{E78D08AE-9284-4439-9D0D-522C700E5734}">
      <dgm:prSet/>
      <dgm:spPr/>
      <dgm:t>
        <a:bodyPr/>
        <a:lstStyle/>
        <a:p>
          <a:endParaRPr lang="pt-BR"/>
        </a:p>
      </dgm:t>
    </dgm:pt>
    <dgm:pt modelId="{FEE35EFC-7C30-4F4D-B672-E05671AF3E06}" type="sibTrans" cxnId="{E78D08AE-9284-4439-9D0D-522C700E5734}">
      <dgm:prSet/>
      <dgm:spPr/>
      <dgm:t>
        <a:bodyPr/>
        <a:lstStyle/>
        <a:p>
          <a:endParaRPr lang="pt-BR"/>
        </a:p>
      </dgm:t>
    </dgm:pt>
    <dgm:pt modelId="{2219BCFC-A8B1-4ECA-8418-0E199C27DBDE}">
      <dgm:prSet phldrT="[Texto]" custT="1"/>
      <dgm:spPr/>
      <dgm:t>
        <a:bodyPr/>
        <a:lstStyle/>
        <a:p>
          <a:r>
            <a:rPr lang="pt-BR" sz="2800" dirty="0" smtClean="0">
              <a:latin typeface="Calibri" pitchFamily="34" charset="0"/>
              <a:cs typeface="Calibri" pitchFamily="34" charset="0"/>
            </a:rPr>
            <a:t>Próprio de quem não devidamente enraizado oscila entre as inúmeras possibilidades oferecidas</a:t>
          </a:r>
          <a:endParaRPr lang="pt-BR" sz="2800" dirty="0">
            <a:latin typeface="Calibri" pitchFamily="34" charset="0"/>
            <a:cs typeface="Calibri" pitchFamily="34" charset="0"/>
          </a:endParaRPr>
        </a:p>
      </dgm:t>
    </dgm:pt>
    <dgm:pt modelId="{6E0DB46D-60A6-4008-AD08-983B401446F0}" type="sibTrans" cxnId="{AF5D774A-994A-4115-A727-1D4D6C214F2D}">
      <dgm:prSet/>
      <dgm:spPr/>
      <dgm:t>
        <a:bodyPr/>
        <a:lstStyle/>
        <a:p>
          <a:endParaRPr lang="pt-BR"/>
        </a:p>
      </dgm:t>
    </dgm:pt>
    <dgm:pt modelId="{9E29BBA0-F04A-44C9-BD67-FB69B63F13AC}" type="parTrans" cxnId="{AF5D774A-994A-4115-A727-1D4D6C214F2D}">
      <dgm:prSet/>
      <dgm:spPr/>
      <dgm:t>
        <a:bodyPr/>
        <a:lstStyle/>
        <a:p>
          <a:endParaRPr lang="pt-BR"/>
        </a:p>
      </dgm:t>
    </dgm:pt>
    <dgm:pt modelId="{7913CA7F-8ECF-4D14-B965-C0D1347A8916}" type="pres">
      <dgm:prSet presAssocID="{3E3BFD34-BED0-4CD7-AA7D-D29E4008F59F}" presName="Name0" presStyleCnt="0">
        <dgm:presLayoutVars>
          <dgm:dir/>
          <dgm:animLvl val="lvl"/>
          <dgm:resizeHandles/>
        </dgm:presLayoutVars>
      </dgm:prSet>
      <dgm:spPr/>
      <dgm:t>
        <a:bodyPr/>
        <a:lstStyle/>
        <a:p>
          <a:endParaRPr lang="pt-BR"/>
        </a:p>
      </dgm:t>
    </dgm:pt>
    <dgm:pt modelId="{684B9602-E1B7-4DAA-BA58-28E3272C2530}" type="pres">
      <dgm:prSet presAssocID="{BC20AB9C-4C6C-400A-BDBB-17EC6EEEE801}" presName="linNode" presStyleCnt="0"/>
      <dgm:spPr/>
    </dgm:pt>
    <dgm:pt modelId="{43D1F299-3A0B-4760-8D51-F80962775384}" type="pres">
      <dgm:prSet presAssocID="{BC20AB9C-4C6C-400A-BDBB-17EC6EEEE801}" presName="parentShp" presStyleLbl="node1" presStyleIdx="0" presStyleCnt="2">
        <dgm:presLayoutVars>
          <dgm:bulletEnabled val="1"/>
        </dgm:presLayoutVars>
      </dgm:prSet>
      <dgm:spPr/>
      <dgm:t>
        <a:bodyPr/>
        <a:lstStyle/>
        <a:p>
          <a:endParaRPr lang="pt-BR"/>
        </a:p>
      </dgm:t>
    </dgm:pt>
    <dgm:pt modelId="{F54CA680-B7D7-4086-98ED-141EEB8B224F}" type="pres">
      <dgm:prSet presAssocID="{BC20AB9C-4C6C-400A-BDBB-17EC6EEEE801}" presName="childShp" presStyleLbl="bgAccFollowNode1" presStyleIdx="0" presStyleCnt="2">
        <dgm:presLayoutVars>
          <dgm:bulletEnabled val="1"/>
        </dgm:presLayoutVars>
      </dgm:prSet>
      <dgm:spPr/>
      <dgm:t>
        <a:bodyPr/>
        <a:lstStyle/>
        <a:p>
          <a:endParaRPr lang="pt-BR"/>
        </a:p>
      </dgm:t>
    </dgm:pt>
    <dgm:pt modelId="{09364A92-E27A-4106-844F-3A7B0A75572D}" type="pres">
      <dgm:prSet presAssocID="{66A37D30-EDCA-4ADF-B0CC-B212D7FDFBB4}" presName="spacing" presStyleCnt="0"/>
      <dgm:spPr/>
    </dgm:pt>
    <dgm:pt modelId="{967CE3ED-013C-4535-A869-19108FF0CD97}" type="pres">
      <dgm:prSet presAssocID="{17D7212C-3425-4FBF-93F7-B5920F935A2B}" presName="linNode" presStyleCnt="0"/>
      <dgm:spPr/>
    </dgm:pt>
    <dgm:pt modelId="{430B40F7-CB93-483D-BCA8-368D448C36F5}" type="pres">
      <dgm:prSet presAssocID="{17D7212C-3425-4FBF-93F7-B5920F935A2B}" presName="parentShp" presStyleLbl="node1" presStyleIdx="1" presStyleCnt="2">
        <dgm:presLayoutVars>
          <dgm:bulletEnabled val="1"/>
        </dgm:presLayoutVars>
      </dgm:prSet>
      <dgm:spPr/>
      <dgm:t>
        <a:bodyPr/>
        <a:lstStyle/>
        <a:p>
          <a:endParaRPr lang="pt-BR"/>
        </a:p>
      </dgm:t>
    </dgm:pt>
    <dgm:pt modelId="{1D9733BB-7010-4D6E-9ECF-ED9D5FBF5E51}" type="pres">
      <dgm:prSet presAssocID="{17D7212C-3425-4FBF-93F7-B5920F935A2B}" presName="childShp" presStyleLbl="bgAccFollowNode1" presStyleIdx="1" presStyleCnt="2" custLinFactNeighborX="7464" custLinFactNeighborY="23861">
        <dgm:presLayoutVars>
          <dgm:bulletEnabled val="1"/>
        </dgm:presLayoutVars>
      </dgm:prSet>
      <dgm:spPr/>
      <dgm:t>
        <a:bodyPr/>
        <a:lstStyle/>
        <a:p>
          <a:endParaRPr lang="pt-BR"/>
        </a:p>
      </dgm:t>
    </dgm:pt>
  </dgm:ptLst>
  <dgm:cxnLst>
    <dgm:cxn modelId="{022B7149-45A5-4FB5-B4FA-D4A52E9807C1}" srcId="{3E3BFD34-BED0-4CD7-AA7D-D29E4008F59F}" destId="{BC20AB9C-4C6C-400A-BDBB-17EC6EEEE801}" srcOrd="0" destOrd="0" parTransId="{D60112E3-0F0D-47D8-86D9-686CBB406FA9}" sibTransId="{66A37D30-EDCA-4ADF-B0CC-B212D7FDFBB4}"/>
    <dgm:cxn modelId="{A420FDBD-7006-47F5-BB45-62CEA5DF0BDD}" type="presOf" srcId="{17D7212C-3425-4FBF-93F7-B5920F935A2B}" destId="{430B40F7-CB93-483D-BCA8-368D448C36F5}" srcOrd="0" destOrd="0" presId="urn:microsoft.com/office/officeart/2005/8/layout/vList6"/>
    <dgm:cxn modelId="{43FC0BDE-EC58-480C-9510-3223536A055C}" srcId="{3E3BFD34-BED0-4CD7-AA7D-D29E4008F59F}" destId="{17D7212C-3425-4FBF-93F7-B5920F935A2B}" srcOrd="1" destOrd="0" parTransId="{52F8D21C-ECCB-46DC-A532-B189A9879729}" sibTransId="{902271F7-A972-4B74-BFB8-2AEEA7565F90}"/>
    <dgm:cxn modelId="{CE31364E-FA57-460F-A93E-6DC6891323F8}" type="presOf" srcId="{3E3BFD34-BED0-4CD7-AA7D-D29E4008F59F}" destId="{7913CA7F-8ECF-4D14-B965-C0D1347A8916}" srcOrd="0" destOrd="0" presId="urn:microsoft.com/office/officeart/2005/8/layout/vList6"/>
    <dgm:cxn modelId="{2A4D0353-3ED6-4B03-B258-5865267F2222}" type="presOf" srcId="{BC20AB9C-4C6C-400A-BDBB-17EC6EEEE801}" destId="{43D1F299-3A0B-4760-8D51-F80962775384}" srcOrd="0" destOrd="0" presId="urn:microsoft.com/office/officeart/2005/8/layout/vList6"/>
    <dgm:cxn modelId="{8FD6CF58-8EB8-45D9-B043-5F38D638850E}" type="presOf" srcId="{2219BCFC-A8B1-4ECA-8418-0E199C27DBDE}" destId="{F54CA680-B7D7-4086-98ED-141EEB8B224F}" srcOrd="0" destOrd="0" presId="urn:microsoft.com/office/officeart/2005/8/layout/vList6"/>
    <dgm:cxn modelId="{AF5D774A-994A-4115-A727-1D4D6C214F2D}" srcId="{BC20AB9C-4C6C-400A-BDBB-17EC6EEEE801}" destId="{2219BCFC-A8B1-4ECA-8418-0E199C27DBDE}" srcOrd="0" destOrd="0" parTransId="{9E29BBA0-F04A-44C9-BD67-FB69B63F13AC}" sibTransId="{6E0DB46D-60A6-4008-AD08-983B401446F0}"/>
    <dgm:cxn modelId="{A44ECB74-5B29-426C-A57E-31468749F850}" type="presOf" srcId="{40D3F9B1-34D2-4CC6-8794-882144A8F4E4}" destId="{1D9733BB-7010-4D6E-9ECF-ED9D5FBF5E51}" srcOrd="0" destOrd="0" presId="urn:microsoft.com/office/officeart/2005/8/layout/vList6"/>
    <dgm:cxn modelId="{E78D08AE-9284-4439-9D0D-522C700E5734}" srcId="{17D7212C-3425-4FBF-93F7-B5920F935A2B}" destId="{40D3F9B1-34D2-4CC6-8794-882144A8F4E4}" srcOrd="0" destOrd="0" parTransId="{3BCD56CE-7623-4E1C-B9D4-A2E637D3B7DF}" sibTransId="{FEE35EFC-7C30-4F4D-B672-E05671AF3E06}"/>
    <dgm:cxn modelId="{D32E9760-E160-4D79-AD9E-7E5FF5CB8755}" type="presParOf" srcId="{7913CA7F-8ECF-4D14-B965-C0D1347A8916}" destId="{684B9602-E1B7-4DAA-BA58-28E3272C2530}" srcOrd="0" destOrd="0" presId="urn:microsoft.com/office/officeart/2005/8/layout/vList6"/>
    <dgm:cxn modelId="{C3389543-D570-4F5F-A53D-3876E7E34128}" type="presParOf" srcId="{684B9602-E1B7-4DAA-BA58-28E3272C2530}" destId="{43D1F299-3A0B-4760-8D51-F80962775384}" srcOrd="0" destOrd="0" presId="urn:microsoft.com/office/officeart/2005/8/layout/vList6"/>
    <dgm:cxn modelId="{CF6AE806-77F6-440B-9432-C2C87DAC16C0}" type="presParOf" srcId="{684B9602-E1B7-4DAA-BA58-28E3272C2530}" destId="{F54CA680-B7D7-4086-98ED-141EEB8B224F}" srcOrd="1" destOrd="0" presId="urn:microsoft.com/office/officeart/2005/8/layout/vList6"/>
    <dgm:cxn modelId="{E4AB475B-D0F7-48E9-BF2E-BE5C25BABD12}" type="presParOf" srcId="{7913CA7F-8ECF-4D14-B965-C0D1347A8916}" destId="{09364A92-E27A-4106-844F-3A7B0A75572D}" srcOrd="1" destOrd="0" presId="urn:microsoft.com/office/officeart/2005/8/layout/vList6"/>
    <dgm:cxn modelId="{15EB0479-957A-4B2D-BB43-27978D06E5BE}" type="presParOf" srcId="{7913CA7F-8ECF-4D14-B965-C0D1347A8916}" destId="{967CE3ED-013C-4535-A869-19108FF0CD97}" srcOrd="2" destOrd="0" presId="urn:microsoft.com/office/officeart/2005/8/layout/vList6"/>
    <dgm:cxn modelId="{E5A3E561-1A87-4752-8549-39C44064D47A}" type="presParOf" srcId="{967CE3ED-013C-4535-A869-19108FF0CD97}" destId="{430B40F7-CB93-483D-BCA8-368D448C36F5}" srcOrd="0" destOrd="0" presId="urn:microsoft.com/office/officeart/2005/8/layout/vList6"/>
    <dgm:cxn modelId="{F646B09F-9429-438D-9FFA-79823BEAE5B1}" type="presParOf" srcId="{967CE3ED-013C-4535-A869-19108FF0CD97}" destId="{1D9733BB-7010-4D6E-9ECF-ED9D5FBF5E51}"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54BA5DA-3140-476B-B8BB-58D5AAF46F42}"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pt-BR"/>
        </a:p>
      </dgm:t>
    </dgm:pt>
    <dgm:pt modelId="{E1304C47-8F1A-4DB6-AA7B-1C164F2BD23B}">
      <dgm:prSet phldrT="[Texto]" custT="1"/>
      <dgm:spPr/>
      <dgm:t>
        <a:bodyPr/>
        <a:lstStyle/>
        <a:p>
          <a:r>
            <a:rPr lang="pt-BR" sz="2800" dirty="0" smtClean="0">
              <a:solidFill>
                <a:srgbClr val="2D19A7"/>
              </a:solidFill>
              <a:latin typeface="Calibri" pitchFamily="34" charset="0"/>
              <a:cs typeface="Calibri" pitchFamily="34" charset="0"/>
            </a:rPr>
            <a:t>Quando a realidade se transforma</a:t>
          </a:r>
          <a:endParaRPr lang="pt-BR" sz="2800" dirty="0">
            <a:solidFill>
              <a:srgbClr val="2D19A7"/>
            </a:solidFill>
            <a:latin typeface="Calibri" pitchFamily="34" charset="0"/>
            <a:cs typeface="Calibri" pitchFamily="34" charset="0"/>
          </a:endParaRPr>
        </a:p>
      </dgm:t>
    </dgm:pt>
    <dgm:pt modelId="{227D263F-8333-43A3-B64A-F769BB25CF5F}" type="parTrans" cxnId="{8888D34B-A9EB-424B-BD3B-A1BFD82C3F82}">
      <dgm:prSet/>
      <dgm:spPr/>
      <dgm:t>
        <a:bodyPr/>
        <a:lstStyle/>
        <a:p>
          <a:endParaRPr lang="pt-BR"/>
        </a:p>
      </dgm:t>
    </dgm:pt>
    <dgm:pt modelId="{F86C167F-0515-4498-A57D-0F4B68A4E852}" type="sibTrans" cxnId="{8888D34B-A9EB-424B-BD3B-A1BFD82C3F82}">
      <dgm:prSet/>
      <dgm:spPr/>
      <dgm:t>
        <a:bodyPr/>
        <a:lstStyle/>
        <a:p>
          <a:endParaRPr lang="pt-BR"/>
        </a:p>
      </dgm:t>
    </dgm:pt>
    <dgm:pt modelId="{F6A666BC-9544-4E09-953E-4EDE0B266383}">
      <dgm:prSet phldrT="[Texto]" custT="1"/>
      <dgm:spPr/>
      <dgm:t>
        <a:bodyPr/>
        <a:lstStyle/>
        <a:p>
          <a:r>
            <a:rPr lang="pt-BR" sz="2800" dirty="0" smtClean="0">
              <a:solidFill>
                <a:srgbClr val="2D19A7"/>
              </a:solidFill>
              <a:latin typeface="Calibri" pitchFamily="34" charset="0"/>
              <a:cs typeface="Calibri" pitchFamily="34" charset="0"/>
            </a:rPr>
            <a:t>Devem, igualmente, se transformarem os caminhos pelos os quais passam a ação evangelizadora.</a:t>
          </a:r>
          <a:endParaRPr lang="pt-BR" sz="2800" dirty="0">
            <a:solidFill>
              <a:srgbClr val="2D19A7"/>
            </a:solidFill>
            <a:latin typeface="Calibri" pitchFamily="34" charset="0"/>
            <a:cs typeface="Calibri" pitchFamily="34" charset="0"/>
          </a:endParaRPr>
        </a:p>
      </dgm:t>
    </dgm:pt>
    <dgm:pt modelId="{E6725742-A2A2-4CF6-A03F-4A605F6D4C5B}" type="parTrans" cxnId="{C92AF089-98C4-4F8B-9A30-32E6A11EEB40}">
      <dgm:prSet/>
      <dgm:spPr/>
      <dgm:t>
        <a:bodyPr/>
        <a:lstStyle/>
        <a:p>
          <a:endParaRPr lang="pt-BR"/>
        </a:p>
      </dgm:t>
    </dgm:pt>
    <dgm:pt modelId="{D25CF28E-3296-4550-920A-9FA2E4F71049}" type="sibTrans" cxnId="{C92AF089-98C4-4F8B-9A30-32E6A11EEB40}">
      <dgm:prSet/>
      <dgm:spPr/>
      <dgm:t>
        <a:bodyPr/>
        <a:lstStyle/>
        <a:p>
          <a:endParaRPr lang="pt-BR"/>
        </a:p>
      </dgm:t>
    </dgm:pt>
    <dgm:pt modelId="{D9466B54-7D72-405E-8CDB-2434D06D1250}" type="pres">
      <dgm:prSet presAssocID="{D54BA5DA-3140-476B-B8BB-58D5AAF46F42}" presName="composite" presStyleCnt="0">
        <dgm:presLayoutVars>
          <dgm:chMax val="5"/>
          <dgm:dir/>
          <dgm:animLvl val="ctr"/>
          <dgm:resizeHandles val="exact"/>
        </dgm:presLayoutVars>
      </dgm:prSet>
      <dgm:spPr/>
      <dgm:t>
        <a:bodyPr/>
        <a:lstStyle/>
        <a:p>
          <a:endParaRPr lang="pt-BR"/>
        </a:p>
      </dgm:t>
    </dgm:pt>
    <dgm:pt modelId="{7DAE62A7-7CDF-4928-A246-58D50D2A1DA4}" type="pres">
      <dgm:prSet presAssocID="{D54BA5DA-3140-476B-B8BB-58D5AAF46F42}" presName="cycle" presStyleCnt="0"/>
      <dgm:spPr/>
    </dgm:pt>
    <dgm:pt modelId="{C2E28773-84D4-4AEF-B1FE-C0C629C8B73B}" type="pres">
      <dgm:prSet presAssocID="{D54BA5DA-3140-476B-B8BB-58D5AAF46F42}" presName="centerShape" presStyleCnt="0"/>
      <dgm:spPr/>
    </dgm:pt>
    <dgm:pt modelId="{3EADE933-4590-4B41-AD6A-469524F2C6C6}" type="pres">
      <dgm:prSet presAssocID="{D54BA5DA-3140-476B-B8BB-58D5AAF46F42}" presName="connSite" presStyleLbl="node1" presStyleIdx="0" presStyleCnt="3"/>
      <dgm:spPr/>
    </dgm:pt>
    <dgm:pt modelId="{76D7C5FC-1ECE-40B3-BCC1-3FB7037CBBD1}" type="pres">
      <dgm:prSet presAssocID="{D54BA5DA-3140-476B-B8BB-58D5AAF46F42}" presName="visible" presStyleLbl="node1" presStyleIdx="0" presStyleCnt="3" custLinFactNeighborX="60696" custLinFactNeighborY="-2684"/>
      <dgm:spPr>
        <a:blipFill rotWithShape="0">
          <a:blip xmlns:r="http://schemas.openxmlformats.org/officeDocument/2006/relationships" r:embed="rId1"/>
          <a:stretch>
            <a:fillRect/>
          </a:stretch>
        </a:blipFill>
      </dgm:spPr>
    </dgm:pt>
    <dgm:pt modelId="{1809A419-D7D4-45A4-8EEA-747016DE45AE}" type="pres">
      <dgm:prSet presAssocID="{227D263F-8333-43A3-B64A-F769BB25CF5F}" presName="Name25" presStyleLbl="parChTrans1D1" presStyleIdx="0" presStyleCnt="2"/>
      <dgm:spPr/>
      <dgm:t>
        <a:bodyPr/>
        <a:lstStyle/>
        <a:p>
          <a:endParaRPr lang="pt-BR"/>
        </a:p>
      </dgm:t>
    </dgm:pt>
    <dgm:pt modelId="{6658AA45-F36F-407D-AAC5-F90778F9BCD4}" type="pres">
      <dgm:prSet presAssocID="{E1304C47-8F1A-4DB6-AA7B-1C164F2BD23B}" presName="node" presStyleCnt="0"/>
      <dgm:spPr/>
    </dgm:pt>
    <dgm:pt modelId="{B9C869B9-682A-4B66-A241-741F0FC2C17A}" type="pres">
      <dgm:prSet presAssocID="{E1304C47-8F1A-4DB6-AA7B-1C164F2BD23B}" presName="parentNode" presStyleLbl="node1" presStyleIdx="1" presStyleCnt="3" custScaleX="304155" custScaleY="167230" custLinFactX="17209" custLinFactNeighborX="100000" custLinFactNeighborY="53586">
        <dgm:presLayoutVars>
          <dgm:chMax val="1"/>
          <dgm:bulletEnabled val="1"/>
        </dgm:presLayoutVars>
      </dgm:prSet>
      <dgm:spPr/>
      <dgm:t>
        <a:bodyPr/>
        <a:lstStyle/>
        <a:p>
          <a:endParaRPr lang="pt-BR"/>
        </a:p>
      </dgm:t>
    </dgm:pt>
    <dgm:pt modelId="{D3F2A008-E11F-4003-AD12-235AB0C9C3EC}" type="pres">
      <dgm:prSet presAssocID="{E1304C47-8F1A-4DB6-AA7B-1C164F2BD23B}" presName="childNode" presStyleLbl="revTx" presStyleIdx="0" presStyleCnt="0">
        <dgm:presLayoutVars>
          <dgm:bulletEnabled val="1"/>
        </dgm:presLayoutVars>
      </dgm:prSet>
      <dgm:spPr/>
    </dgm:pt>
    <dgm:pt modelId="{86E7A16A-1C09-4F83-8C20-2017333B78CC}" type="pres">
      <dgm:prSet presAssocID="{E6725742-A2A2-4CF6-A03F-4A605F6D4C5B}" presName="Name25" presStyleLbl="parChTrans1D1" presStyleIdx="1" presStyleCnt="2"/>
      <dgm:spPr/>
      <dgm:t>
        <a:bodyPr/>
        <a:lstStyle/>
        <a:p>
          <a:endParaRPr lang="pt-BR"/>
        </a:p>
      </dgm:t>
    </dgm:pt>
    <dgm:pt modelId="{0858F7E9-3B36-4086-98CF-C26A1ED74E7A}" type="pres">
      <dgm:prSet presAssocID="{F6A666BC-9544-4E09-953E-4EDE0B266383}" presName="node" presStyleCnt="0"/>
      <dgm:spPr/>
    </dgm:pt>
    <dgm:pt modelId="{461364AB-03B3-4330-837D-9C8AF1EF966F}" type="pres">
      <dgm:prSet presAssocID="{F6A666BC-9544-4E09-953E-4EDE0B266383}" presName="parentNode" presStyleLbl="node1" presStyleIdx="2" presStyleCnt="3" custScaleX="484161" custScaleY="221921" custLinFactX="58047" custLinFactNeighborX="100000" custLinFactNeighborY="-76371">
        <dgm:presLayoutVars>
          <dgm:chMax val="1"/>
          <dgm:bulletEnabled val="1"/>
        </dgm:presLayoutVars>
      </dgm:prSet>
      <dgm:spPr/>
      <dgm:t>
        <a:bodyPr/>
        <a:lstStyle/>
        <a:p>
          <a:endParaRPr lang="pt-BR"/>
        </a:p>
      </dgm:t>
    </dgm:pt>
    <dgm:pt modelId="{254FCCDA-E7BB-46E0-AF75-E32761A9AB31}" type="pres">
      <dgm:prSet presAssocID="{F6A666BC-9544-4E09-953E-4EDE0B266383}" presName="childNode" presStyleLbl="revTx" presStyleIdx="0" presStyleCnt="0">
        <dgm:presLayoutVars>
          <dgm:bulletEnabled val="1"/>
        </dgm:presLayoutVars>
      </dgm:prSet>
      <dgm:spPr/>
      <dgm:t>
        <a:bodyPr/>
        <a:lstStyle/>
        <a:p>
          <a:endParaRPr lang="pt-BR"/>
        </a:p>
      </dgm:t>
    </dgm:pt>
  </dgm:ptLst>
  <dgm:cxnLst>
    <dgm:cxn modelId="{15E79FA6-1E27-4EBF-93CE-15956980B632}" type="presOf" srcId="{D54BA5DA-3140-476B-B8BB-58D5AAF46F42}" destId="{D9466B54-7D72-405E-8CDB-2434D06D1250}" srcOrd="0" destOrd="0" presId="urn:microsoft.com/office/officeart/2005/8/layout/radial2"/>
    <dgm:cxn modelId="{FF89DE5E-CAE5-4FB3-A7FA-F0BE252CAB0C}" type="presOf" srcId="{F6A666BC-9544-4E09-953E-4EDE0B266383}" destId="{461364AB-03B3-4330-837D-9C8AF1EF966F}" srcOrd="0" destOrd="0" presId="urn:microsoft.com/office/officeart/2005/8/layout/radial2"/>
    <dgm:cxn modelId="{62F6E099-31A3-4C5E-BCA0-5B60C64B283A}" type="presOf" srcId="{227D263F-8333-43A3-B64A-F769BB25CF5F}" destId="{1809A419-D7D4-45A4-8EEA-747016DE45AE}" srcOrd="0" destOrd="0" presId="urn:microsoft.com/office/officeart/2005/8/layout/radial2"/>
    <dgm:cxn modelId="{36D4BD32-4690-4F5C-AE2A-B26032F17CAC}" type="presOf" srcId="{E6725742-A2A2-4CF6-A03F-4A605F6D4C5B}" destId="{86E7A16A-1C09-4F83-8C20-2017333B78CC}" srcOrd="0" destOrd="0" presId="urn:microsoft.com/office/officeart/2005/8/layout/radial2"/>
    <dgm:cxn modelId="{C92AF089-98C4-4F8B-9A30-32E6A11EEB40}" srcId="{D54BA5DA-3140-476B-B8BB-58D5AAF46F42}" destId="{F6A666BC-9544-4E09-953E-4EDE0B266383}" srcOrd="1" destOrd="0" parTransId="{E6725742-A2A2-4CF6-A03F-4A605F6D4C5B}" sibTransId="{D25CF28E-3296-4550-920A-9FA2E4F71049}"/>
    <dgm:cxn modelId="{8888D34B-A9EB-424B-BD3B-A1BFD82C3F82}" srcId="{D54BA5DA-3140-476B-B8BB-58D5AAF46F42}" destId="{E1304C47-8F1A-4DB6-AA7B-1C164F2BD23B}" srcOrd="0" destOrd="0" parTransId="{227D263F-8333-43A3-B64A-F769BB25CF5F}" sibTransId="{F86C167F-0515-4498-A57D-0F4B68A4E852}"/>
    <dgm:cxn modelId="{D05EBF75-661E-46CD-9512-770490C871C6}" type="presOf" srcId="{E1304C47-8F1A-4DB6-AA7B-1C164F2BD23B}" destId="{B9C869B9-682A-4B66-A241-741F0FC2C17A}" srcOrd="0" destOrd="0" presId="urn:microsoft.com/office/officeart/2005/8/layout/radial2"/>
    <dgm:cxn modelId="{5A646A09-6843-4E1A-8BFD-9F1DA98140C9}" type="presParOf" srcId="{D9466B54-7D72-405E-8CDB-2434D06D1250}" destId="{7DAE62A7-7CDF-4928-A246-58D50D2A1DA4}" srcOrd="0" destOrd="0" presId="urn:microsoft.com/office/officeart/2005/8/layout/radial2"/>
    <dgm:cxn modelId="{EC1FA8B8-41C1-47FD-825A-4FE7EE072E1F}" type="presParOf" srcId="{7DAE62A7-7CDF-4928-A246-58D50D2A1DA4}" destId="{C2E28773-84D4-4AEF-B1FE-C0C629C8B73B}" srcOrd="0" destOrd="0" presId="urn:microsoft.com/office/officeart/2005/8/layout/radial2"/>
    <dgm:cxn modelId="{627646CA-D00C-48CF-95C0-7777B3853441}" type="presParOf" srcId="{C2E28773-84D4-4AEF-B1FE-C0C629C8B73B}" destId="{3EADE933-4590-4B41-AD6A-469524F2C6C6}" srcOrd="0" destOrd="0" presId="urn:microsoft.com/office/officeart/2005/8/layout/radial2"/>
    <dgm:cxn modelId="{3D6095AD-02A8-449D-A656-8822915F1B59}" type="presParOf" srcId="{C2E28773-84D4-4AEF-B1FE-C0C629C8B73B}" destId="{76D7C5FC-1ECE-40B3-BCC1-3FB7037CBBD1}" srcOrd="1" destOrd="0" presId="urn:microsoft.com/office/officeart/2005/8/layout/radial2"/>
    <dgm:cxn modelId="{E4CFCB61-81E6-4AAC-855C-F9491B364FDF}" type="presParOf" srcId="{7DAE62A7-7CDF-4928-A246-58D50D2A1DA4}" destId="{1809A419-D7D4-45A4-8EEA-747016DE45AE}" srcOrd="1" destOrd="0" presId="urn:microsoft.com/office/officeart/2005/8/layout/radial2"/>
    <dgm:cxn modelId="{F07A6756-FE92-4B51-B5A4-303796B01764}" type="presParOf" srcId="{7DAE62A7-7CDF-4928-A246-58D50D2A1DA4}" destId="{6658AA45-F36F-407D-AAC5-F90778F9BCD4}" srcOrd="2" destOrd="0" presId="urn:microsoft.com/office/officeart/2005/8/layout/radial2"/>
    <dgm:cxn modelId="{07142680-FAA0-432F-B68E-075B43784560}" type="presParOf" srcId="{6658AA45-F36F-407D-AAC5-F90778F9BCD4}" destId="{B9C869B9-682A-4B66-A241-741F0FC2C17A}" srcOrd="0" destOrd="0" presId="urn:microsoft.com/office/officeart/2005/8/layout/radial2"/>
    <dgm:cxn modelId="{6A73FE0F-6276-4CC5-877F-DF57BA8237BD}" type="presParOf" srcId="{6658AA45-F36F-407D-AAC5-F90778F9BCD4}" destId="{D3F2A008-E11F-4003-AD12-235AB0C9C3EC}" srcOrd="1" destOrd="0" presId="urn:microsoft.com/office/officeart/2005/8/layout/radial2"/>
    <dgm:cxn modelId="{52C62D0F-E1E7-4443-BD39-08003185BC47}" type="presParOf" srcId="{7DAE62A7-7CDF-4928-A246-58D50D2A1DA4}" destId="{86E7A16A-1C09-4F83-8C20-2017333B78CC}" srcOrd="3" destOrd="0" presId="urn:microsoft.com/office/officeart/2005/8/layout/radial2"/>
    <dgm:cxn modelId="{7D997B15-FD10-4F01-AF55-1A90A55D1F83}" type="presParOf" srcId="{7DAE62A7-7CDF-4928-A246-58D50D2A1DA4}" destId="{0858F7E9-3B36-4086-98CF-C26A1ED74E7A}" srcOrd="4" destOrd="0" presId="urn:microsoft.com/office/officeart/2005/8/layout/radial2"/>
    <dgm:cxn modelId="{141A9AD2-1E06-4161-9C8B-8F0AFF31F24B}" type="presParOf" srcId="{0858F7E9-3B36-4086-98CF-C26A1ED74E7A}" destId="{461364AB-03B3-4330-837D-9C8AF1EF966F}" srcOrd="0" destOrd="0" presId="urn:microsoft.com/office/officeart/2005/8/layout/radial2"/>
    <dgm:cxn modelId="{184A6F07-CD55-4B17-BE42-C8157A31EA42}" type="presParOf" srcId="{0858F7E9-3B36-4086-98CF-C26A1ED74E7A}" destId="{254FCCDA-E7BB-46E0-AF75-E32761A9AB31}" srcOrd="1" destOrd="0" presId="urn:microsoft.com/office/officeart/2005/8/layout/radial2"/>
  </dgm:cxnLst>
  <dgm:bg/>
  <dgm:whole>
    <a:ln>
      <a:solidFill>
        <a:schemeClr val="accent1">
          <a:alpha val="95000"/>
        </a:schemeClr>
      </a:solidFill>
    </a:ln>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5447288-F48D-423E-A0D6-4B8A3DDDA2CF}"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pt-BR"/>
        </a:p>
      </dgm:t>
    </dgm:pt>
    <dgm:pt modelId="{4C34785F-4216-474C-97A0-2A909C501661}">
      <dgm:prSet phldrT="[Texto]" custT="1"/>
      <dgm:spPr/>
      <dgm:t>
        <a:bodyPr/>
        <a:lstStyle/>
        <a:p>
          <a:r>
            <a:rPr lang="pt-BR" sz="2800" dirty="0" smtClean="0">
              <a:solidFill>
                <a:srgbClr val="2D19A7"/>
              </a:solidFill>
              <a:latin typeface="Calibri" pitchFamily="34" charset="0"/>
              <a:cs typeface="Calibri" pitchFamily="34" charset="0"/>
            </a:rPr>
            <a:t>Não esquecer das ameaças</a:t>
          </a:r>
          <a:endParaRPr lang="pt-BR" sz="2800" dirty="0">
            <a:solidFill>
              <a:srgbClr val="2D19A7"/>
            </a:solidFill>
            <a:latin typeface="Calibri" pitchFamily="34" charset="0"/>
            <a:cs typeface="Calibri" pitchFamily="34" charset="0"/>
          </a:endParaRPr>
        </a:p>
      </dgm:t>
    </dgm:pt>
    <dgm:pt modelId="{6460C7EC-6111-4733-8513-54F191F8C712}" type="parTrans" cxnId="{2467567B-D7C8-44DE-9A13-586D2D3C3288}">
      <dgm:prSet/>
      <dgm:spPr/>
      <dgm:t>
        <a:bodyPr/>
        <a:lstStyle/>
        <a:p>
          <a:endParaRPr lang="pt-BR"/>
        </a:p>
      </dgm:t>
    </dgm:pt>
    <dgm:pt modelId="{CEEA818E-9C3D-425C-9A31-D39DB18697AB}" type="sibTrans" cxnId="{2467567B-D7C8-44DE-9A13-586D2D3C3288}">
      <dgm:prSet/>
      <dgm:spPr/>
      <dgm:t>
        <a:bodyPr/>
        <a:lstStyle/>
        <a:p>
          <a:endParaRPr lang="pt-BR"/>
        </a:p>
      </dgm:t>
    </dgm:pt>
    <dgm:pt modelId="{D0C57960-E488-477F-B0E9-D530C18CA4D9}">
      <dgm:prSet phldrT="[Texto]" custT="1"/>
      <dgm:spPr/>
      <dgm:t>
        <a:bodyPr/>
        <a:lstStyle/>
        <a:p>
          <a:r>
            <a:rPr lang="pt-BR" sz="2400" dirty="0" smtClean="0">
              <a:solidFill>
                <a:schemeClr val="tx1"/>
              </a:solidFill>
              <a:latin typeface="Calibri" pitchFamily="34" charset="0"/>
              <a:cs typeface="Calibri" pitchFamily="34" charset="0"/>
            </a:rPr>
            <a:t>À vida dos povos</a:t>
          </a:r>
          <a:endParaRPr lang="pt-BR" sz="2400" dirty="0">
            <a:solidFill>
              <a:schemeClr val="tx1"/>
            </a:solidFill>
            <a:latin typeface="Calibri" pitchFamily="34" charset="0"/>
            <a:cs typeface="Calibri" pitchFamily="34" charset="0"/>
          </a:endParaRPr>
        </a:p>
      </dgm:t>
    </dgm:pt>
    <dgm:pt modelId="{CBD607AA-8EE0-432D-831E-732E729B4299}" type="parTrans" cxnId="{77F4ED95-859E-43A9-A569-A371218AC26A}">
      <dgm:prSet/>
      <dgm:spPr/>
      <dgm:t>
        <a:bodyPr/>
        <a:lstStyle/>
        <a:p>
          <a:endParaRPr lang="pt-BR"/>
        </a:p>
      </dgm:t>
    </dgm:pt>
    <dgm:pt modelId="{4A9F13A7-4E30-43A2-A64F-67EC84F952EA}" type="sibTrans" cxnId="{77F4ED95-859E-43A9-A569-A371218AC26A}">
      <dgm:prSet/>
      <dgm:spPr/>
      <dgm:t>
        <a:bodyPr/>
        <a:lstStyle/>
        <a:p>
          <a:endParaRPr lang="pt-BR"/>
        </a:p>
      </dgm:t>
    </dgm:pt>
    <dgm:pt modelId="{F7FD1A42-F51C-4E29-9ED0-314D4CCCAD8F}">
      <dgm:prSet phldrT="[Texto]" custT="1"/>
      <dgm:spPr/>
      <dgm:t>
        <a:bodyPr/>
        <a:lstStyle/>
        <a:p>
          <a:r>
            <a:rPr lang="pt-BR" sz="2400" dirty="0" smtClean="0">
              <a:solidFill>
                <a:schemeClr val="tx1"/>
              </a:solidFill>
              <a:latin typeface="Calibri" pitchFamily="34" charset="0"/>
              <a:cs typeface="Calibri" pitchFamily="34" charset="0"/>
            </a:rPr>
            <a:t>À vida de pessoas</a:t>
          </a:r>
          <a:endParaRPr lang="pt-BR" sz="2400" dirty="0">
            <a:solidFill>
              <a:schemeClr val="tx1"/>
            </a:solidFill>
            <a:latin typeface="Calibri" pitchFamily="34" charset="0"/>
            <a:cs typeface="Calibri" pitchFamily="34" charset="0"/>
          </a:endParaRPr>
        </a:p>
      </dgm:t>
    </dgm:pt>
    <dgm:pt modelId="{EDEAE46E-B750-429E-A2F9-E03ACDBFCEAE}" type="parTrans" cxnId="{C63B2295-57C5-4FCF-9575-2BEC87C10BA6}">
      <dgm:prSet/>
      <dgm:spPr/>
      <dgm:t>
        <a:bodyPr/>
        <a:lstStyle/>
        <a:p>
          <a:endParaRPr lang="pt-BR"/>
        </a:p>
      </dgm:t>
    </dgm:pt>
    <dgm:pt modelId="{271E6B36-9E50-4465-A155-0830C272D834}" type="sibTrans" cxnId="{C63B2295-57C5-4FCF-9575-2BEC87C10BA6}">
      <dgm:prSet/>
      <dgm:spPr/>
      <dgm:t>
        <a:bodyPr/>
        <a:lstStyle/>
        <a:p>
          <a:endParaRPr lang="pt-BR"/>
        </a:p>
      </dgm:t>
    </dgm:pt>
    <dgm:pt modelId="{DA0449FC-AF89-4FB2-AA17-BA2490051D44}">
      <dgm:prSet phldrT="[Texto]" custT="1"/>
      <dgm:spPr/>
      <dgm:t>
        <a:bodyPr/>
        <a:lstStyle/>
        <a:p>
          <a:r>
            <a:rPr lang="pt-BR" sz="2400" dirty="0" smtClean="0">
              <a:solidFill>
                <a:schemeClr val="tx1"/>
              </a:solidFill>
              <a:latin typeface="Calibri" pitchFamily="34" charset="0"/>
              <a:cs typeface="Calibri" pitchFamily="34" charset="0"/>
            </a:rPr>
            <a:t>À vida do planeta</a:t>
          </a:r>
          <a:endParaRPr lang="pt-BR" sz="2400" dirty="0">
            <a:solidFill>
              <a:schemeClr val="tx1"/>
            </a:solidFill>
            <a:latin typeface="Calibri" pitchFamily="34" charset="0"/>
            <a:cs typeface="Calibri" pitchFamily="34" charset="0"/>
          </a:endParaRPr>
        </a:p>
      </dgm:t>
    </dgm:pt>
    <dgm:pt modelId="{093E3B3D-E9BB-4BA1-A266-F680262A4591}" type="parTrans" cxnId="{AF3B0788-AB8C-41D5-98DC-A916D6944A49}">
      <dgm:prSet/>
      <dgm:spPr/>
      <dgm:t>
        <a:bodyPr/>
        <a:lstStyle/>
        <a:p>
          <a:endParaRPr lang="pt-BR"/>
        </a:p>
      </dgm:t>
    </dgm:pt>
    <dgm:pt modelId="{13874407-EDD6-4E4C-8EFC-D69D4D519C9E}" type="sibTrans" cxnId="{AF3B0788-AB8C-41D5-98DC-A916D6944A49}">
      <dgm:prSet/>
      <dgm:spPr/>
      <dgm:t>
        <a:bodyPr/>
        <a:lstStyle/>
        <a:p>
          <a:endParaRPr lang="pt-BR"/>
        </a:p>
      </dgm:t>
    </dgm:pt>
    <dgm:pt modelId="{493EAD8E-8A23-4AA4-9C50-01C01F8980F3}" type="pres">
      <dgm:prSet presAssocID="{65447288-F48D-423E-A0D6-4B8A3DDDA2CF}" presName="cycle" presStyleCnt="0">
        <dgm:presLayoutVars>
          <dgm:chMax val="1"/>
          <dgm:dir/>
          <dgm:animLvl val="ctr"/>
          <dgm:resizeHandles val="exact"/>
        </dgm:presLayoutVars>
      </dgm:prSet>
      <dgm:spPr/>
      <dgm:t>
        <a:bodyPr/>
        <a:lstStyle/>
        <a:p>
          <a:endParaRPr lang="pt-BR"/>
        </a:p>
      </dgm:t>
    </dgm:pt>
    <dgm:pt modelId="{DBE029CB-23DB-46A3-A9FF-A5637F5E1CC6}" type="pres">
      <dgm:prSet presAssocID="{4C34785F-4216-474C-97A0-2A909C501661}" presName="centerShape" presStyleLbl="node0" presStyleIdx="0" presStyleCnt="1" custScaleX="97738" custLinFactNeighborX="2805" custLinFactNeighborY="-1105"/>
      <dgm:spPr/>
      <dgm:t>
        <a:bodyPr/>
        <a:lstStyle/>
        <a:p>
          <a:endParaRPr lang="pt-BR"/>
        </a:p>
      </dgm:t>
    </dgm:pt>
    <dgm:pt modelId="{2B8CFDD1-358A-43D0-97D2-4ACD091F0FE5}" type="pres">
      <dgm:prSet presAssocID="{CBD607AA-8EE0-432D-831E-732E729B4299}" presName="parTrans" presStyleLbl="bgSibTrans2D1" presStyleIdx="0" presStyleCnt="3"/>
      <dgm:spPr/>
      <dgm:t>
        <a:bodyPr/>
        <a:lstStyle/>
        <a:p>
          <a:endParaRPr lang="pt-BR"/>
        </a:p>
      </dgm:t>
    </dgm:pt>
    <dgm:pt modelId="{D0B79C18-C81B-4F3F-A8BE-8455286C1435}" type="pres">
      <dgm:prSet presAssocID="{D0C57960-E488-477F-B0E9-D530C18CA4D9}" presName="node" presStyleLbl="node1" presStyleIdx="0" presStyleCnt="3">
        <dgm:presLayoutVars>
          <dgm:bulletEnabled val="1"/>
        </dgm:presLayoutVars>
      </dgm:prSet>
      <dgm:spPr/>
      <dgm:t>
        <a:bodyPr/>
        <a:lstStyle/>
        <a:p>
          <a:endParaRPr lang="pt-BR"/>
        </a:p>
      </dgm:t>
    </dgm:pt>
    <dgm:pt modelId="{FDF74CDB-F22E-4DAE-904E-1EDAB3D95128}" type="pres">
      <dgm:prSet presAssocID="{EDEAE46E-B750-429E-A2F9-E03ACDBFCEAE}" presName="parTrans" presStyleLbl="bgSibTrans2D1" presStyleIdx="1" presStyleCnt="3"/>
      <dgm:spPr/>
      <dgm:t>
        <a:bodyPr/>
        <a:lstStyle/>
        <a:p>
          <a:endParaRPr lang="pt-BR"/>
        </a:p>
      </dgm:t>
    </dgm:pt>
    <dgm:pt modelId="{55CC3B9C-B7D6-428B-A625-BC79A10A4986}" type="pres">
      <dgm:prSet presAssocID="{F7FD1A42-F51C-4E29-9ED0-314D4CCCAD8F}" presName="node" presStyleLbl="node1" presStyleIdx="1" presStyleCnt="3">
        <dgm:presLayoutVars>
          <dgm:bulletEnabled val="1"/>
        </dgm:presLayoutVars>
      </dgm:prSet>
      <dgm:spPr/>
      <dgm:t>
        <a:bodyPr/>
        <a:lstStyle/>
        <a:p>
          <a:endParaRPr lang="pt-BR"/>
        </a:p>
      </dgm:t>
    </dgm:pt>
    <dgm:pt modelId="{EC49E6C2-D59F-4D0B-8E6B-610DDAAD45C3}" type="pres">
      <dgm:prSet presAssocID="{093E3B3D-E9BB-4BA1-A266-F680262A4591}" presName="parTrans" presStyleLbl="bgSibTrans2D1" presStyleIdx="2" presStyleCnt="3"/>
      <dgm:spPr/>
      <dgm:t>
        <a:bodyPr/>
        <a:lstStyle/>
        <a:p>
          <a:endParaRPr lang="pt-BR"/>
        </a:p>
      </dgm:t>
    </dgm:pt>
    <dgm:pt modelId="{8EE7C252-814A-4CCC-8D74-7AE6D6B72EDF}" type="pres">
      <dgm:prSet presAssocID="{DA0449FC-AF89-4FB2-AA17-BA2490051D44}" presName="node" presStyleLbl="node1" presStyleIdx="2" presStyleCnt="3">
        <dgm:presLayoutVars>
          <dgm:bulletEnabled val="1"/>
        </dgm:presLayoutVars>
      </dgm:prSet>
      <dgm:spPr/>
      <dgm:t>
        <a:bodyPr/>
        <a:lstStyle/>
        <a:p>
          <a:endParaRPr lang="pt-BR"/>
        </a:p>
      </dgm:t>
    </dgm:pt>
  </dgm:ptLst>
  <dgm:cxnLst>
    <dgm:cxn modelId="{7DE9AFA8-6E34-4741-9A14-AC811F93C24D}" type="presOf" srcId="{4C34785F-4216-474C-97A0-2A909C501661}" destId="{DBE029CB-23DB-46A3-A9FF-A5637F5E1CC6}" srcOrd="0" destOrd="0" presId="urn:microsoft.com/office/officeart/2005/8/layout/radial4"/>
    <dgm:cxn modelId="{2467567B-D7C8-44DE-9A13-586D2D3C3288}" srcId="{65447288-F48D-423E-A0D6-4B8A3DDDA2CF}" destId="{4C34785F-4216-474C-97A0-2A909C501661}" srcOrd="0" destOrd="0" parTransId="{6460C7EC-6111-4733-8513-54F191F8C712}" sibTransId="{CEEA818E-9C3D-425C-9A31-D39DB18697AB}"/>
    <dgm:cxn modelId="{AF3B0788-AB8C-41D5-98DC-A916D6944A49}" srcId="{4C34785F-4216-474C-97A0-2A909C501661}" destId="{DA0449FC-AF89-4FB2-AA17-BA2490051D44}" srcOrd="2" destOrd="0" parTransId="{093E3B3D-E9BB-4BA1-A266-F680262A4591}" sibTransId="{13874407-EDD6-4E4C-8EFC-D69D4D519C9E}"/>
    <dgm:cxn modelId="{4B351C72-1B6F-4036-87C0-F26944DF9604}" type="presOf" srcId="{F7FD1A42-F51C-4E29-9ED0-314D4CCCAD8F}" destId="{55CC3B9C-B7D6-428B-A625-BC79A10A4986}" srcOrd="0" destOrd="0" presId="urn:microsoft.com/office/officeart/2005/8/layout/radial4"/>
    <dgm:cxn modelId="{C63B2295-57C5-4FCF-9575-2BEC87C10BA6}" srcId="{4C34785F-4216-474C-97A0-2A909C501661}" destId="{F7FD1A42-F51C-4E29-9ED0-314D4CCCAD8F}" srcOrd="1" destOrd="0" parTransId="{EDEAE46E-B750-429E-A2F9-E03ACDBFCEAE}" sibTransId="{271E6B36-9E50-4465-A155-0830C272D834}"/>
    <dgm:cxn modelId="{2C00AAF6-967D-48E1-82AC-BEED9E3BADDF}" type="presOf" srcId="{DA0449FC-AF89-4FB2-AA17-BA2490051D44}" destId="{8EE7C252-814A-4CCC-8D74-7AE6D6B72EDF}" srcOrd="0" destOrd="0" presId="urn:microsoft.com/office/officeart/2005/8/layout/radial4"/>
    <dgm:cxn modelId="{77F4ED95-859E-43A9-A569-A371218AC26A}" srcId="{4C34785F-4216-474C-97A0-2A909C501661}" destId="{D0C57960-E488-477F-B0E9-D530C18CA4D9}" srcOrd="0" destOrd="0" parTransId="{CBD607AA-8EE0-432D-831E-732E729B4299}" sibTransId="{4A9F13A7-4E30-43A2-A64F-67EC84F952EA}"/>
    <dgm:cxn modelId="{963ED2E5-4309-4181-9573-72439F4A96A8}" type="presOf" srcId="{CBD607AA-8EE0-432D-831E-732E729B4299}" destId="{2B8CFDD1-358A-43D0-97D2-4ACD091F0FE5}" srcOrd="0" destOrd="0" presId="urn:microsoft.com/office/officeart/2005/8/layout/radial4"/>
    <dgm:cxn modelId="{65B13264-D7F2-4060-A673-681C2739FBE9}" type="presOf" srcId="{EDEAE46E-B750-429E-A2F9-E03ACDBFCEAE}" destId="{FDF74CDB-F22E-4DAE-904E-1EDAB3D95128}" srcOrd="0" destOrd="0" presId="urn:microsoft.com/office/officeart/2005/8/layout/radial4"/>
    <dgm:cxn modelId="{28359E21-4070-473C-BA48-A9B0D890A71A}" type="presOf" srcId="{D0C57960-E488-477F-B0E9-D530C18CA4D9}" destId="{D0B79C18-C81B-4F3F-A8BE-8455286C1435}" srcOrd="0" destOrd="0" presId="urn:microsoft.com/office/officeart/2005/8/layout/radial4"/>
    <dgm:cxn modelId="{8CEE08A6-FBDD-4E1A-B430-183AA4D05BF1}" type="presOf" srcId="{65447288-F48D-423E-A0D6-4B8A3DDDA2CF}" destId="{493EAD8E-8A23-4AA4-9C50-01C01F8980F3}" srcOrd="0" destOrd="0" presId="urn:microsoft.com/office/officeart/2005/8/layout/radial4"/>
    <dgm:cxn modelId="{B321BD31-DDA5-4A65-B03F-2794C7080A43}" type="presOf" srcId="{093E3B3D-E9BB-4BA1-A266-F680262A4591}" destId="{EC49E6C2-D59F-4D0B-8E6B-610DDAAD45C3}" srcOrd="0" destOrd="0" presId="urn:microsoft.com/office/officeart/2005/8/layout/radial4"/>
    <dgm:cxn modelId="{F8F63291-FAA4-4E94-8D67-1CDFFFEB088B}" type="presParOf" srcId="{493EAD8E-8A23-4AA4-9C50-01C01F8980F3}" destId="{DBE029CB-23DB-46A3-A9FF-A5637F5E1CC6}" srcOrd="0" destOrd="0" presId="urn:microsoft.com/office/officeart/2005/8/layout/radial4"/>
    <dgm:cxn modelId="{082E0AC9-5BC8-4632-BD1B-145AF50AFF6A}" type="presParOf" srcId="{493EAD8E-8A23-4AA4-9C50-01C01F8980F3}" destId="{2B8CFDD1-358A-43D0-97D2-4ACD091F0FE5}" srcOrd="1" destOrd="0" presId="urn:microsoft.com/office/officeart/2005/8/layout/radial4"/>
    <dgm:cxn modelId="{D4C282DC-B5B8-452A-9DFC-DCD93395A107}" type="presParOf" srcId="{493EAD8E-8A23-4AA4-9C50-01C01F8980F3}" destId="{D0B79C18-C81B-4F3F-A8BE-8455286C1435}" srcOrd="2" destOrd="0" presId="urn:microsoft.com/office/officeart/2005/8/layout/radial4"/>
    <dgm:cxn modelId="{F0937D29-2EF9-44D1-9293-B97D30C6B338}" type="presParOf" srcId="{493EAD8E-8A23-4AA4-9C50-01C01F8980F3}" destId="{FDF74CDB-F22E-4DAE-904E-1EDAB3D95128}" srcOrd="3" destOrd="0" presId="urn:microsoft.com/office/officeart/2005/8/layout/radial4"/>
    <dgm:cxn modelId="{D3B1BAD4-7FCE-46E8-B9BD-C553F41734E0}" type="presParOf" srcId="{493EAD8E-8A23-4AA4-9C50-01C01F8980F3}" destId="{55CC3B9C-B7D6-428B-A625-BC79A10A4986}" srcOrd="4" destOrd="0" presId="urn:microsoft.com/office/officeart/2005/8/layout/radial4"/>
    <dgm:cxn modelId="{C5A2A8E7-3EF3-48E8-B40E-9D1B3E893EA3}" type="presParOf" srcId="{493EAD8E-8A23-4AA4-9C50-01C01F8980F3}" destId="{EC49E6C2-D59F-4D0B-8E6B-610DDAAD45C3}" srcOrd="5" destOrd="0" presId="urn:microsoft.com/office/officeart/2005/8/layout/radial4"/>
    <dgm:cxn modelId="{5F2F6458-21EA-4C6A-955B-EAE6B22FB90C}" type="presParOf" srcId="{493EAD8E-8A23-4AA4-9C50-01C01F8980F3}" destId="{8EE7C252-814A-4CCC-8D74-7AE6D6B72EDF}" srcOrd="6" destOrd="0" presId="urn:microsoft.com/office/officeart/2005/8/layout/radial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1BD1E8B-CDF0-4014-842E-B9B584EA4A31}" type="doc">
      <dgm:prSet loTypeId="urn:microsoft.com/office/officeart/2005/8/layout/gear1" loCatId="process" qsTypeId="urn:microsoft.com/office/officeart/2005/8/quickstyle/simple1" qsCatId="simple" csTypeId="urn:microsoft.com/office/officeart/2005/8/colors/accent1_2" csCatId="accent1" phldr="1"/>
      <dgm:spPr/>
    </dgm:pt>
    <dgm:pt modelId="{B1FAE298-6EC9-4F29-B62F-7E1962A7AC04}">
      <dgm:prSet phldrT="[Texto]" custT="1"/>
      <dgm:spPr/>
      <dgm:t>
        <a:bodyPr/>
        <a:lstStyle/>
        <a:p>
          <a:r>
            <a:rPr lang="pt-BR" sz="2000" dirty="0" smtClean="0">
              <a:latin typeface="Calibri" pitchFamily="34" charset="0"/>
              <a:cs typeface="Calibri" pitchFamily="34" charset="0"/>
            </a:rPr>
            <a:t>Planos  diocesanos de Pastoral</a:t>
          </a:r>
          <a:endParaRPr lang="pt-BR" sz="2000" dirty="0">
            <a:latin typeface="Calibri" pitchFamily="34" charset="0"/>
            <a:cs typeface="Calibri" pitchFamily="34" charset="0"/>
          </a:endParaRPr>
        </a:p>
      </dgm:t>
    </dgm:pt>
    <dgm:pt modelId="{95507055-8649-4D39-B810-9D8BAC01B769}" type="parTrans" cxnId="{B7F21E5D-5A38-4B74-B0AC-F36ACDDC5B13}">
      <dgm:prSet/>
      <dgm:spPr/>
      <dgm:t>
        <a:bodyPr/>
        <a:lstStyle/>
        <a:p>
          <a:endParaRPr lang="pt-BR"/>
        </a:p>
      </dgm:t>
    </dgm:pt>
    <dgm:pt modelId="{8A4E4F9E-659F-4B7B-A76D-3328B180E21F}" type="sibTrans" cxnId="{B7F21E5D-5A38-4B74-B0AC-F36ACDDC5B13}">
      <dgm:prSet/>
      <dgm:spPr/>
      <dgm:t>
        <a:bodyPr/>
        <a:lstStyle/>
        <a:p>
          <a:endParaRPr lang="pt-BR"/>
        </a:p>
      </dgm:t>
    </dgm:pt>
    <dgm:pt modelId="{FD18469B-1FDC-4C15-A11A-BB43ED6B8EC0}">
      <dgm:prSet phldrT="[Texto]" custT="1"/>
      <dgm:spPr/>
      <dgm:t>
        <a:bodyPr/>
        <a:lstStyle/>
        <a:p>
          <a:r>
            <a:rPr lang="pt-BR" sz="2000" dirty="0" smtClean="0">
              <a:latin typeface="Calibri" pitchFamily="34" charset="0"/>
              <a:cs typeface="Calibri" pitchFamily="34" charset="0"/>
            </a:rPr>
            <a:t>Ação Evangelizadora</a:t>
          </a:r>
          <a:endParaRPr lang="pt-BR" sz="2000" dirty="0">
            <a:latin typeface="Calibri" pitchFamily="34" charset="0"/>
            <a:cs typeface="Calibri" pitchFamily="34" charset="0"/>
          </a:endParaRPr>
        </a:p>
      </dgm:t>
    </dgm:pt>
    <dgm:pt modelId="{58911F11-0647-4425-817C-5B9C4CA867BC}" type="parTrans" cxnId="{D57AA799-6AC7-4A8E-8B17-DAF2FEE577E8}">
      <dgm:prSet/>
      <dgm:spPr/>
      <dgm:t>
        <a:bodyPr/>
        <a:lstStyle/>
        <a:p>
          <a:endParaRPr lang="pt-BR"/>
        </a:p>
      </dgm:t>
    </dgm:pt>
    <dgm:pt modelId="{089EF13C-92D3-462B-B214-C2E4F67632B1}" type="sibTrans" cxnId="{D57AA799-6AC7-4A8E-8B17-DAF2FEE577E8}">
      <dgm:prSet/>
      <dgm:spPr/>
      <dgm:t>
        <a:bodyPr/>
        <a:lstStyle/>
        <a:p>
          <a:endParaRPr lang="pt-BR"/>
        </a:p>
      </dgm:t>
    </dgm:pt>
    <dgm:pt modelId="{CA880F67-BEBC-4776-B685-C9432001DEE6}">
      <dgm:prSet phldrT="[Texto]" custT="1"/>
      <dgm:spPr/>
      <dgm:t>
        <a:bodyPr/>
        <a:lstStyle/>
        <a:p>
          <a:r>
            <a:rPr lang="pt-BR" sz="1800" dirty="0" smtClean="0">
              <a:latin typeface="Calibri" pitchFamily="34" charset="0"/>
              <a:cs typeface="Calibri" pitchFamily="34" charset="0"/>
            </a:rPr>
            <a:t>Ir </a:t>
          </a:r>
          <a:r>
            <a:rPr lang="pt-BR" sz="1800" smtClean="0">
              <a:latin typeface="Calibri" pitchFamily="34" charset="0"/>
              <a:cs typeface="Calibri" pitchFamily="34" charset="0"/>
            </a:rPr>
            <a:t>além das </a:t>
          </a:r>
          <a:r>
            <a:rPr lang="pt-BR" sz="1800" dirty="0" smtClean="0">
              <a:latin typeface="Calibri" pitchFamily="34" charset="0"/>
              <a:cs typeface="Calibri" pitchFamily="34" charset="0"/>
            </a:rPr>
            <a:t>DGAE</a:t>
          </a:r>
          <a:endParaRPr lang="pt-BR" sz="1800" dirty="0">
            <a:latin typeface="Calibri" pitchFamily="34" charset="0"/>
            <a:cs typeface="Calibri" pitchFamily="34" charset="0"/>
          </a:endParaRPr>
        </a:p>
      </dgm:t>
    </dgm:pt>
    <dgm:pt modelId="{5BC98DB0-FFD3-4E75-9C4B-288F1DA03D99}" type="parTrans" cxnId="{D42C7039-6A7D-4FE9-970B-43939EC8FE73}">
      <dgm:prSet/>
      <dgm:spPr/>
      <dgm:t>
        <a:bodyPr/>
        <a:lstStyle/>
        <a:p>
          <a:endParaRPr lang="pt-BR"/>
        </a:p>
      </dgm:t>
    </dgm:pt>
    <dgm:pt modelId="{E8EE6C5A-3C4A-44B0-A586-6163187280E1}" type="sibTrans" cxnId="{D42C7039-6A7D-4FE9-970B-43939EC8FE73}">
      <dgm:prSet/>
      <dgm:spPr/>
      <dgm:t>
        <a:bodyPr/>
        <a:lstStyle/>
        <a:p>
          <a:endParaRPr lang="pt-BR"/>
        </a:p>
      </dgm:t>
    </dgm:pt>
    <dgm:pt modelId="{756019F1-3973-4EB3-B94B-6547A97B6F2A}" type="pres">
      <dgm:prSet presAssocID="{21BD1E8B-CDF0-4014-842E-B9B584EA4A31}" presName="composite" presStyleCnt="0">
        <dgm:presLayoutVars>
          <dgm:chMax val="3"/>
          <dgm:animLvl val="lvl"/>
          <dgm:resizeHandles val="exact"/>
        </dgm:presLayoutVars>
      </dgm:prSet>
      <dgm:spPr/>
    </dgm:pt>
    <dgm:pt modelId="{D4D21392-D52C-4395-A430-50896E32F55A}" type="pres">
      <dgm:prSet presAssocID="{B1FAE298-6EC9-4F29-B62F-7E1962A7AC04}" presName="gear1" presStyleLbl="node1" presStyleIdx="0" presStyleCnt="3">
        <dgm:presLayoutVars>
          <dgm:chMax val="1"/>
          <dgm:bulletEnabled val="1"/>
        </dgm:presLayoutVars>
      </dgm:prSet>
      <dgm:spPr/>
      <dgm:t>
        <a:bodyPr/>
        <a:lstStyle/>
        <a:p>
          <a:endParaRPr lang="pt-BR"/>
        </a:p>
      </dgm:t>
    </dgm:pt>
    <dgm:pt modelId="{831FF832-D47F-4F32-B9C7-58A8C828FA4C}" type="pres">
      <dgm:prSet presAssocID="{B1FAE298-6EC9-4F29-B62F-7E1962A7AC04}" presName="gear1srcNode" presStyleLbl="node1" presStyleIdx="0" presStyleCnt="3"/>
      <dgm:spPr/>
      <dgm:t>
        <a:bodyPr/>
        <a:lstStyle/>
        <a:p>
          <a:endParaRPr lang="pt-BR"/>
        </a:p>
      </dgm:t>
    </dgm:pt>
    <dgm:pt modelId="{17B9E3C7-16AE-4230-8C8F-92FE099BC8A7}" type="pres">
      <dgm:prSet presAssocID="{B1FAE298-6EC9-4F29-B62F-7E1962A7AC04}" presName="gear1dstNode" presStyleLbl="node1" presStyleIdx="0" presStyleCnt="3"/>
      <dgm:spPr/>
      <dgm:t>
        <a:bodyPr/>
        <a:lstStyle/>
        <a:p>
          <a:endParaRPr lang="pt-BR"/>
        </a:p>
      </dgm:t>
    </dgm:pt>
    <dgm:pt modelId="{8218A5E8-FCD1-4FD6-A1D4-0ECCB240E282}" type="pres">
      <dgm:prSet presAssocID="{FD18469B-1FDC-4C15-A11A-BB43ED6B8EC0}" presName="gear2" presStyleLbl="node1" presStyleIdx="1" presStyleCnt="3" custScaleX="120777" custScaleY="100282">
        <dgm:presLayoutVars>
          <dgm:chMax val="1"/>
          <dgm:bulletEnabled val="1"/>
        </dgm:presLayoutVars>
      </dgm:prSet>
      <dgm:spPr/>
      <dgm:t>
        <a:bodyPr/>
        <a:lstStyle/>
        <a:p>
          <a:endParaRPr lang="pt-BR"/>
        </a:p>
      </dgm:t>
    </dgm:pt>
    <dgm:pt modelId="{AE98D2B5-0F21-4962-B3BF-1280C12838F6}" type="pres">
      <dgm:prSet presAssocID="{FD18469B-1FDC-4C15-A11A-BB43ED6B8EC0}" presName="gear2srcNode" presStyleLbl="node1" presStyleIdx="1" presStyleCnt="3"/>
      <dgm:spPr/>
      <dgm:t>
        <a:bodyPr/>
        <a:lstStyle/>
        <a:p>
          <a:endParaRPr lang="pt-BR"/>
        </a:p>
      </dgm:t>
    </dgm:pt>
    <dgm:pt modelId="{7AF3A0EF-0B75-4860-B32E-3D5C711CAA8D}" type="pres">
      <dgm:prSet presAssocID="{FD18469B-1FDC-4C15-A11A-BB43ED6B8EC0}" presName="gear2dstNode" presStyleLbl="node1" presStyleIdx="1" presStyleCnt="3"/>
      <dgm:spPr/>
      <dgm:t>
        <a:bodyPr/>
        <a:lstStyle/>
        <a:p>
          <a:endParaRPr lang="pt-BR"/>
        </a:p>
      </dgm:t>
    </dgm:pt>
    <dgm:pt modelId="{0419E738-170F-4664-9DF7-6C267F36ABA7}" type="pres">
      <dgm:prSet presAssocID="{CA880F67-BEBC-4776-B685-C9432001DEE6}" presName="gear3" presStyleLbl="node1" presStyleIdx="2" presStyleCnt="3" custScaleX="125123" custScaleY="118940" custLinFactNeighborX="15993" custLinFactNeighborY="-7662"/>
      <dgm:spPr/>
      <dgm:t>
        <a:bodyPr/>
        <a:lstStyle/>
        <a:p>
          <a:endParaRPr lang="pt-BR"/>
        </a:p>
      </dgm:t>
    </dgm:pt>
    <dgm:pt modelId="{7BAA1286-C499-482B-BC09-1D398C6C4A97}" type="pres">
      <dgm:prSet presAssocID="{CA880F67-BEBC-4776-B685-C9432001DEE6}" presName="gear3tx" presStyleLbl="node1" presStyleIdx="2" presStyleCnt="3">
        <dgm:presLayoutVars>
          <dgm:chMax val="1"/>
          <dgm:bulletEnabled val="1"/>
        </dgm:presLayoutVars>
      </dgm:prSet>
      <dgm:spPr/>
      <dgm:t>
        <a:bodyPr/>
        <a:lstStyle/>
        <a:p>
          <a:endParaRPr lang="pt-BR"/>
        </a:p>
      </dgm:t>
    </dgm:pt>
    <dgm:pt modelId="{F758F605-5AEA-40B3-8AA5-E891F874336B}" type="pres">
      <dgm:prSet presAssocID="{CA880F67-BEBC-4776-B685-C9432001DEE6}" presName="gear3srcNode" presStyleLbl="node1" presStyleIdx="2" presStyleCnt="3"/>
      <dgm:spPr/>
      <dgm:t>
        <a:bodyPr/>
        <a:lstStyle/>
        <a:p>
          <a:endParaRPr lang="pt-BR"/>
        </a:p>
      </dgm:t>
    </dgm:pt>
    <dgm:pt modelId="{423E0065-D798-4BE2-A877-102ADB758634}" type="pres">
      <dgm:prSet presAssocID="{CA880F67-BEBC-4776-B685-C9432001DEE6}" presName="gear3dstNode" presStyleLbl="node1" presStyleIdx="2" presStyleCnt="3"/>
      <dgm:spPr/>
      <dgm:t>
        <a:bodyPr/>
        <a:lstStyle/>
        <a:p>
          <a:endParaRPr lang="pt-BR"/>
        </a:p>
      </dgm:t>
    </dgm:pt>
    <dgm:pt modelId="{3D168159-4BFB-4480-A166-2A5D72DAAC84}" type="pres">
      <dgm:prSet presAssocID="{8A4E4F9E-659F-4B7B-A76D-3328B180E21F}" presName="connector1" presStyleLbl="sibTrans2D1" presStyleIdx="0" presStyleCnt="3"/>
      <dgm:spPr/>
      <dgm:t>
        <a:bodyPr/>
        <a:lstStyle/>
        <a:p>
          <a:endParaRPr lang="pt-BR"/>
        </a:p>
      </dgm:t>
    </dgm:pt>
    <dgm:pt modelId="{0B9E5C84-21E0-4349-BF88-76636C13B6EB}" type="pres">
      <dgm:prSet presAssocID="{089EF13C-92D3-462B-B214-C2E4F67632B1}" presName="connector2" presStyleLbl="sibTrans2D1" presStyleIdx="1" presStyleCnt="3"/>
      <dgm:spPr/>
      <dgm:t>
        <a:bodyPr/>
        <a:lstStyle/>
        <a:p>
          <a:endParaRPr lang="pt-BR"/>
        </a:p>
      </dgm:t>
    </dgm:pt>
    <dgm:pt modelId="{8A487938-EBCA-47D1-81E8-A9B06C75A277}" type="pres">
      <dgm:prSet presAssocID="{E8EE6C5A-3C4A-44B0-A586-6163187280E1}" presName="connector3" presStyleLbl="sibTrans2D1" presStyleIdx="2" presStyleCnt="3"/>
      <dgm:spPr/>
      <dgm:t>
        <a:bodyPr/>
        <a:lstStyle/>
        <a:p>
          <a:endParaRPr lang="pt-BR"/>
        </a:p>
      </dgm:t>
    </dgm:pt>
  </dgm:ptLst>
  <dgm:cxnLst>
    <dgm:cxn modelId="{D57AA799-6AC7-4A8E-8B17-DAF2FEE577E8}" srcId="{21BD1E8B-CDF0-4014-842E-B9B584EA4A31}" destId="{FD18469B-1FDC-4C15-A11A-BB43ED6B8EC0}" srcOrd="1" destOrd="0" parTransId="{58911F11-0647-4425-817C-5B9C4CA867BC}" sibTransId="{089EF13C-92D3-462B-B214-C2E4F67632B1}"/>
    <dgm:cxn modelId="{9F8E69AB-070C-459D-AE12-E578B75AF13C}" type="presOf" srcId="{B1FAE298-6EC9-4F29-B62F-7E1962A7AC04}" destId="{831FF832-D47F-4F32-B9C7-58A8C828FA4C}" srcOrd="1" destOrd="0" presId="urn:microsoft.com/office/officeart/2005/8/layout/gear1"/>
    <dgm:cxn modelId="{A929723A-E1FA-4E1D-8E49-878303961D8B}" type="presOf" srcId="{CA880F67-BEBC-4776-B685-C9432001DEE6}" destId="{423E0065-D798-4BE2-A877-102ADB758634}" srcOrd="3" destOrd="0" presId="urn:microsoft.com/office/officeart/2005/8/layout/gear1"/>
    <dgm:cxn modelId="{B7F21E5D-5A38-4B74-B0AC-F36ACDDC5B13}" srcId="{21BD1E8B-CDF0-4014-842E-B9B584EA4A31}" destId="{B1FAE298-6EC9-4F29-B62F-7E1962A7AC04}" srcOrd="0" destOrd="0" parTransId="{95507055-8649-4D39-B810-9D8BAC01B769}" sibTransId="{8A4E4F9E-659F-4B7B-A76D-3328B180E21F}"/>
    <dgm:cxn modelId="{D0598636-F4AE-443E-9B7D-E74B7C64A334}" type="presOf" srcId="{E8EE6C5A-3C4A-44B0-A586-6163187280E1}" destId="{8A487938-EBCA-47D1-81E8-A9B06C75A277}" srcOrd="0" destOrd="0" presId="urn:microsoft.com/office/officeart/2005/8/layout/gear1"/>
    <dgm:cxn modelId="{ACE89C0D-1F48-4E2F-B8FE-57B61FF88996}" type="presOf" srcId="{21BD1E8B-CDF0-4014-842E-B9B584EA4A31}" destId="{756019F1-3973-4EB3-B94B-6547A97B6F2A}" srcOrd="0" destOrd="0" presId="urn:microsoft.com/office/officeart/2005/8/layout/gear1"/>
    <dgm:cxn modelId="{2BA96A18-4790-4175-A43C-0B67E13A133F}" type="presOf" srcId="{B1FAE298-6EC9-4F29-B62F-7E1962A7AC04}" destId="{17B9E3C7-16AE-4230-8C8F-92FE099BC8A7}" srcOrd="2" destOrd="0" presId="urn:microsoft.com/office/officeart/2005/8/layout/gear1"/>
    <dgm:cxn modelId="{25AE717F-3651-4A5F-9310-76ACF75C9BA1}" type="presOf" srcId="{CA880F67-BEBC-4776-B685-C9432001DEE6}" destId="{0419E738-170F-4664-9DF7-6C267F36ABA7}" srcOrd="0" destOrd="0" presId="urn:microsoft.com/office/officeart/2005/8/layout/gear1"/>
    <dgm:cxn modelId="{C6FC9894-2D63-4934-AE48-FD995B52888C}" type="presOf" srcId="{CA880F67-BEBC-4776-B685-C9432001DEE6}" destId="{7BAA1286-C499-482B-BC09-1D398C6C4A97}" srcOrd="1" destOrd="0" presId="urn:microsoft.com/office/officeart/2005/8/layout/gear1"/>
    <dgm:cxn modelId="{0E190EEC-B5BA-4A58-AABB-535E0E47B31E}" type="presOf" srcId="{FD18469B-1FDC-4C15-A11A-BB43ED6B8EC0}" destId="{7AF3A0EF-0B75-4860-B32E-3D5C711CAA8D}" srcOrd="2" destOrd="0" presId="urn:microsoft.com/office/officeart/2005/8/layout/gear1"/>
    <dgm:cxn modelId="{A352087F-ED8E-4329-98B3-07E1B55273A9}" type="presOf" srcId="{8A4E4F9E-659F-4B7B-A76D-3328B180E21F}" destId="{3D168159-4BFB-4480-A166-2A5D72DAAC84}" srcOrd="0" destOrd="0" presId="urn:microsoft.com/office/officeart/2005/8/layout/gear1"/>
    <dgm:cxn modelId="{622DA2D3-F6EC-41E0-B45A-3B1C3BCB2111}" type="presOf" srcId="{CA880F67-BEBC-4776-B685-C9432001DEE6}" destId="{F758F605-5AEA-40B3-8AA5-E891F874336B}" srcOrd="2" destOrd="0" presId="urn:microsoft.com/office/officeart/2005/8/layout/gear1"/>
    <dgm:cxn modelId="{B1954092-E2A8-4ED8-8AF1-B983C378F768}" type="presOf" srcId="{089EF13C-92D3-462B-B214-C2E4F67632B1}" destId="{0B9E5C84-21E0-4349-BF88-76636C13B6EB}" srcOrd="0" destOrd="0" presId="urn:microsoft.com/office/officeart/2005/8/layout/gear1"/>
    <dgm:cxn modelId="{975D5FC2-28F3-49E7-A8B9-85263C96D271}" type="presOf" srcId="{B1FAE298-6EC9-4F29-B62F-7E1962A7AC04}" destId="{D4D21392-D52C-4395-A430-50896E32F55A}" srcOrd="0" destOrd="0" presId="urn:microsoft.com/office/officeart/2005/8/layout/gear1"/>
    <dgm:cxn modelId="{D42C7039-6A7D-4FE9-970B-43939EC8FE73}" srcId="{21BD1E8B-CDF0-4014-842E-B9B584EA4A31}" destId="{CA880F67-BEBC-4776-B685-C9432001DEE6}" srcOrd="2" destOrd="0" parTransId="{5BC98DB0-FFD3-4E75-9C4B-288F1DA03D99}" sibTransId="{E8EE6C5A-3C4A-44B0-A586-6163187280E1}"/>
    <dgm:cxn modelId="{C13DCA65-D3DC-42D1-B889-31340353B755}" type="presOf" srcId="{FD18469B-1FDC-4C15-A11A-BB43ED6B8EC0}" destId="{AE98D2B5-0F21-4962-B3BF-1280C12838F6}" srcOrd="1" destOrd="0" presId="urn:microsoft.com/office/officeart/2005/8/layout/gear1"/>
    <dgm:cxn modelId="{BA6A70B6-A30A-47D1-88BE-F669C2DC3563}" type="presOf" srcId="{FD18469B-1FDC-4C15-A11A-BB43ED6B8EC0}" destId="{8218A5E8-FCD1-4FD6-A1D4-0ECCB240E282}" srcOrd="0" destOrd="0" presId="urn:microsoft.com/office/officeart/2005/8/layout/gear1"/>
    <dgm:cxn modelId="{7A44FDDC-D0E8-45D0-8D1A-552E78327606}" type="presParOf" srcId="{756019F1-3973-4EB3-B94B-6547A97B6F2A}" destId="{D4D21392-D52C-4395-A430-50896E32F55A}" srcOrd="0" destOrd="0" presId="urn:microsoft.com/office/officeart/2005/8/layout/gear1"/>
    <dgm:cxn modelId="{45D9B55D-DF8E-4AE6-B4AC-32693E7C5711}" type="presParOf" srcId="{756019F1-3973-4EB3-B94B-6547A97B6F2A}" destId="{831FF832-D47F-4F32-B9C7-58A8C828FA4C}" srcOrd="1" destOrd="0" presId="urn:microsoft.com/office/officeart/2005/8/layout/gear1"/>
    <dgm:cxn modelId="{C67E25B4-D330-46AE-A220-7AF2954BFD99}" type="presParOf" srcId="{756019F1-3973-4EB3-B94B-6547A97B6F2A}" destId="{17B9E3C7-16AE-4230-8C8F-92FE099BC8A7}" srcOrd="2" destOrd="0" presId="urn:microsoft.com/office/officeart/2005/8/layout/gear1"/>
    <dgm:cxn modelId="{AD8607B4-5B07-4212-A957-F38164DF28D0}" type="presParOf" srcId="{756019F1-3973-4EB3-B94B-6547A97B6F2A}" destId="{8218A5E8-FCD1-4FD6-A1D4-0ECCB240E282}" srcOrd="3" destOrd="0" presId="urn:microsoft.com/office/officeart/2005/8/layout/gear1"/>
    <dgm:cxn modelId="{29E0B013-F2D5-4367-8D04-AB27347F197A}" type="presParOf" srcId="{756019F1-3973-4EB3-B94B-6547A97B6F2A}" destId="{AE98D2B5-0F21-4962-B3BF-1280C12838F6}" srcOrd="4" destOrd="0" presId="urn:microsoft.com/office/officeart/2005/8/layout/gear1"/>
    <dgm:cxn modelId="{68BE42C0-3555-468F-B0B6-A8DBD15A0D84}" type="presParOf" srcId="{756019F1-3973-4EB3-B94B-6547A97B6F2A}" destId="{7AF3A0EF-0B75-4860-B32E-3D5C711CAA8D}" srcOrd="5" destOrd="0" presId="urn:microsoft.com/office/officeart/2005/8/layout/gear1"/>
    <dgm:cxn modelId="{FFBA3076-D6C2-4D3D-8589-3597EAB01BF4}" type="presParOf" srcId="{756019F1-3973-4EB3-B94B-6547A97B6F2A}" destId="{0419E738-170F-4664-9DF7-6C267F36ABA7}" srcOrd="6" destOrd="0" presId="urn:microsoft.com/office/officeart/2005/8/layout/gear1"/>
    <dgm:cxn modelId="{F5E97357-8812-4956-8910-5A7E8F20718E}" type="presParOf" srcId="{756019F1-3973-4EB3-B94B-6547A97B6F2A}" destId="{7BAA1286-C499-482B-BC09-1D398C6C4A97}" srcOrd="7" destOrd="0" presId="urn:microsoft.com/office/officeart/2005/8/layout/gear1"/>
    <dgm:cxn modelId="{643D829B-7912-43F1-A5B6-1C70CA04FEBD}" type="presParOf" srcId="{756019F1-3973-4EB3-B94B-6547A97B6F2A}" destId="{F758F605-5AEA-40B3-8AA5-E891F874336B}" srcOrd="8" destOrd="0" presId="urn:microsoft.com/office/officeart/2005/8/layout/gear1"/>
    <dgm:cxn modelId="{B5EBE9CA-B728-4D74-90A2-0F869BF5F293}" type="presParOf" srcId="{756019F1-3973-4EB3-B94B-6547A97B6F2A}" destId="{423E0065-D798-4BE2-A877-102ADB758634}" srcOrd="9" destOrd="0" presId="urn:microsoft.com/office/officeart/2005/8/layout/gear1"/>
    <dgm:cxn modelId="{F032B7E2-C9A4-4D40-9083-E6B6122E2A21}" type="presParOf" srcId="{756019F1-3973-4EB3-B94B-6547A97B6F2A}" destId="{3D168159-4BFB-4480-A166-2A5D72DAAC84}" srcOrd="10" destOrd="0" presId="urn:microsoft.com/office/officeart/2005/8/layout/gear1"/>
    <dgm:cxn modelId="{E7C3E556-6C21-40AD-988E-B324E280910F}" type="presParOf" srcId="{756019F1-3973-4EB3-B94B-6547A97B6F2A}" destId="{0B9E5C84-21E0-4349-BF88-76636C13B6EB}" srcOrd="11" destOrd="0" presId="urn:microsoft.com/office/officeart/2005/8/layout/gear1"/>
    <dgm:cxn modelId="{880D2C87-B825-451F-8F22-A9BEBC70F4DC}" type="presParOf" srcId="{756019F1-3973-4EB3-B94B-6547A97B6F2A}" destId="{8A487938-EBCA-47D1-81E8-A9B06C75A277}" srcOrd="12" destOrd="0" presId="urn:microsoft.com/office/officeart/2005/8/layout/gear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B85E93B-60B7-4927-A4CA-4CD008E0660F}"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pt-BR"/>
        </a:p>
      </dgm:t>
    </dgm:pt>
    <dgm:pt modelId="{4B1A5334-0C08-482D-9F4F-A1CA0866C9BE}">
      <dgm:prSet phldrT="[Texto]"/>
      <dgm:spPr/>
      <dgm:t>
        <a:bodyPr/>
        <a:lstStyle/>
        <a:p>
          <a:r>
            <a:rPr lang="pt-BR" dirty="0" smtClean="0"/>
            <a:t>2. Onde precisamos estar </a:t>
          </a:r>
          <a:endParaRPr lang="pt-BR" dirty="0"/>
        </a:p>
      </dgm:t>
    </dgm:pt>
    <dgm:pt modelId="{C595C7E0-DCC9-418D-B07F-78D3EED27BCB}" type="parTrans" cxnId="{8A6C75AB-51C1-4FF0-B082-CBD29D251B7B}">
      <dgm:prSet/>
      <dgm:spPr/>
      <dgm:t>
        <a:bodyPr/>
        <a:lstStyle/>
        <a:p>
          <a:endParaRPr lang="pt-BR"/>
        </a:p>
      </dgm:t>
    </dgm:pt>
    <dgm:pt modelId="{AE1093C9-DDF1-4C9D-B6E8-BAFA692DC66C}" type="sibTrans" cxnId="{8A6C75AB-51C1-4FF0-B082-CBD29D251B7B}">
      <dgm:prSet/>
      <dgm:spPr/>
      <dgm:t>
        <a:bodyPr/>
        <a:lstStyle/>
        <a:p>
          <a:endParaRPr lang="pt-BR"/>
        </a:p>
      </dgm:t>
    </dgm:pt>
    <dgm:pt modelId="{D3CA69E7-9A1A-4661-BCB5-602A13FA3014}">
      <dgm:prSet phldrT="[Texto]"/>
      <dgm:spPr/>
      <dgm:t>
        <a:bodyPr/>
        <a:lstStyle/>
        <a:p>
          <a:r>
            <a:rPr lang="pt-BR" dirty="0" smtClean="0"/>
            <a:t>3. Urgências pastorais</a:t>
          </a:r>
          <a:endParaRPr lang="pt-BR" dirty="0"/>
        </a:p>
      </dgm:t>
    </dgm:pt>
    <dgm:pt modelId="{0CA49A83-6A82-480A-9A3F-C512EEB2817A}" type="parTrans" cxnId="{F16434D9-8259-4525-A89B-ECCA317C6E23}">
      <dgm:prSet/>
      <dgm:spPr/>
      <dgm:t>
        <a:bodyPr/>
        <a:lstStyle/>
        <a:p>
          <a:endParaRPr lang="pt-BR"/>
        </a:p>
      </dgm:t>
    </dgm:pt>
    <dgm:pt modelId="{2C84869C-FC58-4CD3-A05A-091976325210}" type="sibTrans" cxnId="{F16434D9-8259-4525-A89B-ECCA317C6E23}">
      <dgm:prSet/>
      <dgm:spPr/>
      <dgm:t>
        <a:bodyPr/>
        <a:lstStyle/>
        <a:p>
          <a:endParaRPr lang="pt-BR"/>
        </a:p>
      </dgm:t>
    </dgm:pt>
    <dgm:pt modelId="{37FC21A2-CD24-4B5E-A810-4544BA64B3DF}">
      <dgm:prSet phldrT="[Texto]"/>
      <dgm:spPr/>
      <dgm:t>
        <a:bodyPr/>
        <a:lstStyle/>
        <a:p>
          <a:r>
            <a:rPr lang="pt-BR" dirty="0" smtClean="0"/>
            <a:t>5. Como vamos agir</a:t>
          </a:r>
          <a:endParaRPr lang="pt-BR" dirty="0"/>
        </a:p>
      </dgm:t>
    </dgm:pt>
    <dgm:pt modelId="{BCF1A904-81A5-48DD-B804-83C8EC3A26B7}" type="parTrans" cxnId="{7545431B-0E88-4B46-B215-30B7DFF02851}">
      <dgm:prSet/>
      <dgm:spPr/>
      <dgm:t>
        <a:bodyPr/>
        <a:lstStyle/>
        <a:p>
          <a:endParaRPr lang="pt-BR"/>
        </a:p>
      </dgm:t>
    </dgm:pt>
    <dgm:pt modelId="{D981E6A6-E46F-4DC5-8E58-DC956669CF94}" type="sibTrans" cxnId="{7545431B-0E88-4B46-B215-30B7DFF02851}">
      <dgm:prSet/>
      <dgm:spPr/>
      <dgm:t>
        <a:bodyPr/>
        <a:lstStyle/>
        <a:p>
          <a:endParaRPr lang="pt-BR"/>
        </a:p>
      </dgm:t>
    </dgm:pt>
    <dgm:pt modelId="{059AB409-5BD8-4F6F-BB25-DE34E87CFA3A}">
      <dgm:prSet phldrT="[Texto]"/>
      <dgm:spPr/>
      <dgm:t>
        <a:bodyPr/>
        <a:lstStyle/>
        <a:p>
          <a:r>
            <a:rPr lang="pt-BR" dirty="0" smtClean="0"/>
            <a:t>6. O que vamos fazer </a:t>
          </a:r>
          <a:endParaRPr lang="pt-BR" dirty="0"/>
        </a:p>
      </dgm:t>
    </dgm:pt>
    <dgm:pt modelId="{93FE9700-253A-4F57-A1A5-C1DAE0A145B7}" type="parTrans" cxnId="{E73DFC57-54B2-452A-A29B-A9722A5AAAAD}">
      <dgm:prSet/>
      <dgm:spPr/>
      <dgm:t>
        <a:bodyPr/>
        <a:lstStyle/>
        <a:p>
          <a:endParaRPr lang="pt-BR"/>
        </a:p>
      </dgm:t>
    </dgm:pt>
    <dgm:pt modelId="{8D3CF78B-1C3B-4975-B6A5-ACA98F46433F}" type="sibTrans" cxnId="{E73DFC57-54B2-452A-A29B-A9722A5AAAAD}">
      <dgm:prSet/>
      <dgm:spPr/>
      <dgm:t>
        <a:bodyPr/>
        <a:lstStyle/>
        <a:p>
          <a:endParaRPr lang="pt-BR"/>
        </a:p>
      </dgm:t>
    </dgm:pt>
    <dgm:pt modelId="{E0B53551-0549-441C-B762-4E1C63F53E46}">
      <dgm:prSet phldrT="[Texto]"/>
      <dgm:spPr/>
      <dgm:t>
        <a:bodyPr/>
        <a:lstStyle/>
        <a:p>
          <a:r>
            <a:rPr lang="pt-BR" dirty="0" smtClean="0"/>
            <a:t>4. O que queremos alcançar</a:t>
          </a:r>
          <a:endParaRPr lang="pt-BR" dirty="0"/>
        </a:p>
      </dgm:t>
    </dgm:pt>
    <dgm:pt modelId="{7107ECB9-2753-4A0E-B48E-75D195A5EDF7}" type="parTrans" cxnId="{12009D84-17D8-4BCE-BF35-CE6155E770BD}">
      <dgm:prSet/>
      <dgm:spPr/>
      <dgm:t>
        <a:bodyPr/>
        <a:lstStyle/>
        <a:p>
          <a:endParaRPr lang="pt-BR"/>
        </a:p>
      </dgm:t>
    </dgm:pt>
    <dgm:pt modelId="{B58275CD-66B2-41F8-B518-BEA0E19D7165}" type="sibTrans" cxnId="{12009D84-17D8-4BCE-BF35-CE6155E770BD}">
      <dgm:prSet/>
      <dgm:spPr/>
      <dgm:t>
        <a:bodyPr/>
        <a:lstStyle/>
        <a:p>
          <a:endParaRPr lang="pt-BR"/>
        </a:p>
      </dgm:t>
    </dgm:pt>
    <dgm:pt modelId="{C854CBC1-3851-4AD8-AF88-FFE89687FE57}">
      <dgm:prSet phldrT="[Texto]"/>
      <dgm:spPr/>
      <dgm:t>
        <a:bodyPr/>
        <a:lstStyle/>
        <a:p>
          <a:r>
            <a:rPr lang="pt-BR" dirty="0" smtClean="0"/>
            <a:t>7. Renovação das estruturas</a:t>
          </a:r>
          <a:endParaRPr lang="pt-BR" dirty="0"/>
        </a:p>
      </dgm:t>
    </dgm:pt>
    <dgm:pt modelId="{783EA1AD-EF0C-44C4-B27C-7BF4282B41E6}" type="parTrans" cxnId="{4392C8AA-9C61-4628-8195-D167D9AA2780}">
      <dgm:prSet/>
      <dgm:spPr/>
      <dgm:t>
        <a:bodyPr/>
        <a:lstStyle/>
        <a:p>
          <a:endParaRPr lang="pt-BR"/>
        </a:p>
      </dgm:t>
    </dgm:pt>
    <dgm:pt modelId="{26991FD2-BEF6-4CFA-A9F9-6E8AFEFEC077}" type="sibTrans" cxnId="{4392C8AA-9C61-4628-8195-D167D9AA2780}">
      <dgm:prSet/>
      <dgm:spPr/>
      <dgm:t>
        <a:bodyPr/>
        <a:lstStyle/>
        <a:p>
          <a:endParaRPr lang="pt-BR"/>
        </a:p>
      </dgm:t>
    </dgm:pt>
    <dgm:pt modelId="{5751612B-91CF-416E-8546-51DF31231F68}">
      <dgm:prSet/>
      <dgm:spPr/>
      <dgm:t>
        <a:bodyPr/>
        <a:lstStyle/>
        <a:p>
          <a:r>
            <a:rPr lang="pt-BR" i="1" dirty="0" smtClean="0">
              <a:latin typeface="Arial" pitchFamily="34" charset="0"/>
              <a:cs typeface="Arial" pitchFamily="34" charset="0"/>
            </a:rPr>
            <a:t>1. onde estamos</a:t>
          </a:r>
          <a:endParaRPr lang="pt-BR" dirty="0"/>
        </a:p>
      </dgm:t>
    </dgm:pt>
    <dgm:pt modelId="{25B9C5EB-F7E5-4C3B-A30C-1F4C18EBCDD1}" type="parTrans" cxnId="{93221F55-3AEB-4887-9F78-82722C8D97CF}">
      <dgm:prSet/>
      <dgm:spPr/>
      <dgm:t>
        <a:bodyPr/>
        <a:lstStyle/>
        <a:p>
          <a:endParaRPr lang="pt-BR"/>
        </a:p>
      </dgm:t>
    </dgm:pt>
    <dgm:pt modelId="{C6E8F20B-1CDC-420B-8340-1A84D38F23C6}" type="sibTrans" cxnId="{93221F55-3AEB-4887-9F78-82722C8D97CF}">
      <dgm:prSet/>
      <dgm:spPr/>
      <dgm:t>
        <a:bodyPr/>
        <a:lstStyle/>
        <a:p>
          <a:endParaRPr lang="pt-BR"/>
        </a:p>
      </dgm:t>
    </dgm:pt>
    <dgm:pt modelId="{3D90D282-33A1-4FA5-AD62-4FCDE2401240}" type="pres">
      <dgm:prSet presAssocID="{8B85E93B-60B7-4927-A4CA-4CD008E0660F}" presName="hierChild1" presStyleCnt="0">
        <dgm:presLayoutVars>
          <dgm:chPref val="1"/>
          <dgm:dir/>
          <dgm:animOne val="branch"/>
          <dgm:animLvl val="lvl"/>
          <dgm:resizeHandles/>
        </dgm:presLayoutVars>
      </dgm:prSet>
      <dgm:spPr/>
      <dgm:t>
        <a:bodyPr/>
        <a:lstStyle/>
        <a:p>
          <a:endParaRPr lang="pt-BR"/>
        </a:p>
      </dgm:t>
    </dgm:pt>
    <dgm:pt modelId="{BDA3C4F3-E958-4C97-97C1-CF73B0E8B03D}" type="pres">
      <dgm:prSet presAssocID="{4B1A5334-0C08-482D-9F4F-A1CA0866C9BE}" presName="hierRoot1" presStyleCnt="0"/>
      <dgm:spPr/>
    </dgm:pt>
    <dgm:pt modelId="{74CB5F80-0AC9-48F5-A9CA-B60F480A8B02}" type="pres">
      <dgm:prSet presAssocID="{4B1A5334-0C08-482D-9F4F-A1CA0866C9BE}" presName="composite" presStyleCnt="0"/>
      <dgm:spPr/>
    </dgm:pt>
    <dgm:pt modelId="{43859724-8DFA-4897-B460-BBB189325674}" type="pres">
      <dgm:prSet presAssocID="{4B1A5334-0C08-482D-9F4F-A1CA0866C9BE}" presName="background" presStyleLbl="node0" presStyleIdx="0" presStyleCnt="2"/>
      <dgm:spPr/>
    </dgm:pt>
    <dgm:pt modelId="{9FC448AB-C768-4C12-83B0-6435458E9CBF}" type="pres">
      <dgm:prSet presAssocID="{4B1A5334-0C08-482D-9F4F-A1CA0866C9BE}" presName="text" presStyleLbl="fgAcc0" presStyleIdx="0" presStyleCnt="2">
        <dgm:presLayoutVars>
          <dgm:chPref val="3"/>
        </dgm:presLayoutVars>
      </dgm:prSet>
      <dgm:spPr/>
      <dgm:t>
        <a:bodyPr/>
        <a:lstStyle/>
        <a:p>
          <a:endParaRPr lang="pt-BR"/>
        </a:p>
      </dgm:t>
    </dgm:pt>
    <dgm:pt modelId="{0D85CB14-FC31-4321-BDD7-054570208101}" type="pres">
      <dgm:prSet presAssocID="{4B1A5334-0C08-482D-9F4F-A1CA0866C9BE}" presName="hierChild2" presStyleCnt="0"/>
      <dgm:spPr/>
    </dgm:pt>
    <dgm:pt modelId="{3388E30F-812A-4151-9956-AD516F3ABB06}" type="pres">
      <dgm:prSet presAssocID="{0CA49A83-6A82-480A-9A3F-C512EEB2817A}" presName="Name10" presStyleLbl="parChTrans1D2" presStyleIdx="0" presStyleCnt="2"/>
      <dgm:spPr/>
      <dgm:t>
        <a:bodyPr/>
        <a:lstStyle/>
        <a:p>
          <a:endParaRPr lang="pt-BR"/>
        </a:p>
      </dgm:t>
    </dgm:pt>
    <dgm:pt modelId="{C9C746E8-173B-4440-8E77-199702AFFE05}" type="pres">
      <dgm:prSet presAssocID="{D3CA69E7-9A1A-4661-BCB5-602A13FA3014}" presName="hierRoot2" presStyleCnt="0"/>
      <dgm:spPr/>
    </dgm:pt>
    <dgm:pt modelId="{F1DE2FFA-2959-4CC9-AA5D-CCB1BB553202}" type="pres">
      <dgm:prSet presAssocID="{D3CA69E7-9A1A-4661-BCB5-602A13FA3014}" presName="composite2" presStyleCnt="0"/>
      <dgm:spPr/>
    </dgm:pt>
    <dgm:pt modelId="{7253E24E-FBD5-4270-B851-AB2AC26D13EC}" type="pres">
      <dgm:prSet presAssocID="{D3CA69E7-9A1A-4661-BCB5-602A13FA3014}" presName="background2" presStyleLbl="node2" presStyleIdx="0" presStyleCnt="2"/>
      <dgm:spPr/>
    </dgm:pt>
    <dgm:pt modelId="{CDCAFC67-4569-45AF-8532-2FD18C128CBC}" type="pres">
      <dgm:prSet presAssocID="{D3CA69E7-9A1A-4661-BCB5-602A13FA3014}" presName="text2" presStyleLbl="fgAcc2" presStyleIdx="0" presStyleCnt="2">
        <dgm:presLayoutVars>
          <dgm:chPref val="3"/>
        </dgm:presLayoutVars>
      </dgm:prSet>
      <dgm:spPr/>
      <dgm:t>
        <a:bodyPr/>
        <a:lstStyle/>
        <a:p>
          <a:endParaRPr lang="pt-BR"/>
        </a:p>
      </dgm:t>
    </dgm:pt>
    <dgm:pt modelId="{DD77EB74-92E8-41A2-BC20-585CB0AC22F7}" type="pres">
      <dgm:prSet presAssocID="{D3CA69E7-9A1A-4661-BCB5-602A13FA3014}" presName="hierChild3" presStyleCnt="0"/>
      <dgm:spPr/>
    </dgm:pt>
    <dgm:pt modelId="{D2C7A816-C6A2-4F4D-812C-10D40E529D7A}" type="pres">
      <dgm:prSet presAssocID="{BCF1A904-81A5-48DD-B804-83C8EC3A26B7}" presName="Name17" presStyleLbl="parChTrans1D3" presStyleIdx="0" presStyleCnt="3"/>
      <dgm:spPr/>
      <dgm:t>
        <a:bodyPr/>
        <a:lstStyle/>
        <a:p>
          <a:endParaRPr lang="pt-BR"/>
        </a:p>
      </dgm:t>
    </dgm:pt>
    <dgm:pt modelId="{1CDC1F51-B078-4492-A091-235679A9F33B}" type="pres">
      <dgm:prSet presAssocID="{37FC21A2-CD24-4B5E-A810-4544BA64B3DF}" presName="hierRoot3" presStyleCnt="0"/>
      <dgm:spPr/>
    </dgm:pt>
    <dgm:pt modelId="{E0FD9914-C248-4CB1-86F3-C44DAC1E32FF}" type="pres">
      <dgm:prSet presAssocID="{37FC21A2-CD24-4B5E-A810-4544BA64B3DF}" presName="composite3" presStyleCnt="0"/>
      <dgm:spPr/>
    </dgm:pt>
    <dgm:pt modelId="{030ABAA4-7E42-451C-8FCB-465223ADC60B}" type="pres">
      <dgm:prSet presAssocID="{37FC21A2-CD24-4B5E-A810-4544BA64B3DF}" presName="background3" presStyleLbl="node3" presStyleIdx="0" presStyleCnt="3"/>
      <dgm:spPr/>
    </dgm:pt>
    <dgm:pt modelId="{2575FB37-E6E2-4A99-BDC4-55622A0A50F2}" type="pres">
      <dgm:prSet presAssocID="{37FC21A2-CD24-4B5E-A810-4544BA64B3DF}" presName="text3" presStyleLbl="fgAcc3" presStyleIdx="0" presStyleCnt="3">
        <dgm:presLayoutVars>
          <dgm:chPref val="3"/>
        </dgm:presLayoutVars>
      </dgm:prSet>
      <dgm:spPr/>
      <dgm:t>
        <a:bodyPr/>
        <a:lstStyle/>
        <a:p>
          <a:endParaRPr lang="pt-BR"/>
        </a:p>
      </dgm:t>
    </dgm:pt>
    <dgm:pt modelId="{08BF91E0-B2A5-4AD8-A61A-7CA2E2EAE722}" type="pres">
      <dgm:prSet presAssocID="{37FC21A2-CD24-4B5E-A810-4544BA64B3DF}" presName="hierChild4" presStyleCnt="0"/>
      <dgm:spPr/>
    </dgm:pt>
    <dgm:pt modelId="{B77FFBD9-BD5A-4DCB-AF56-6F70EA172D94}" type="pres">
      <dgm:prSet presAssocID="{93FE9700-253A-4F57-A1A5-C1DAE0A145B7}" presName="Name17" presStyleLbl="parChTrans1D3" presStyleIdx="1" presStyleCnt="3"/>
      <dgm:spPr/>
      <dgm:t>
        <a:bodyPr/>
        <a:lstStyle/>
        <a:p>
          <a:endParaRPr lang="pt-BR"/>
        </a:p>
      </dgm:t>
    </dgm:pt>
    <dgm:pt modelId="{CCF767B9-ED2D-4336-BF4D-FADB2263E432}" type="pres">
      <dgm:prSet presAssocID="{059AB409-5BD8-4F6F-BB25-DE34E87CFA3A}" presName="hierRoot3" presStyleCnt="0"/>
      <dgm:spPr/>
    </dgm:pt>
    <dgm:pt modelId="{9D884CA1-B3FE-4613-9983-EFD257943827}" type="pres">
      <dgm:prSet presAssocID="{059AB409-5BD8-4F6F-BB25-DE34E87CFA3A}" presName="composite3" presStyleCnt="0"/>
      <dgm:spPr/>
    </dgm:pt>
    <dgm:pt modelId="{FCAF003D-0A7D-4F76-ABC6-EDFA17D50841}" type="pres">
      <dgm:prSet presAssocID="{059AB409-5BD8-4F6F-BB25-DE34E87CFA3A}" presName="background3" presStyleLbl="node3" presStyleIdx="1" presStyleCnt="3"/>
      <dgm:spPr/>
    </dgm:pt>
    <dgm:pt modelId="{36397DF5-79BF-4066-818F-09417495B8D6}" type="pres">
      <dgm:prSet presAssocID="{059AB409-5BD8-4F6F-BB25-DE34E87CFA3A}" presName="text3" presStyleLbl="fgAcc3" presStyleIdx="1" presStyleCnt="3">
        <dgm:presLayoutVars>
          <dgm:chPref val="3"/>
        </dgm:presLayoutVars>
      </dgm:prSet>
      <dgm:spPr/>
      <dgm:t>
        <a:bodyPr/>
        <a:lstStyle/>
        <a:p>
          <a:endParaRPr lang="pt-BR"/>
        </a:p>
      </dgm:t>
    </dgm:pt>
    <dgm:pt modelId="{4AE239DD-6CB2-46BA-B367-336D948C4967}" type="pres">
      <dgm:prSet presAssocID="{059AB409-5BD8-4F6F-BB25-DE34E87CFA3A}" presName="hierChild4" presStyleCnt="0"/>
      <dgm:spPr/>
    </dgm:pt>
    <dgm:pt modelId="{C7CAA3E9-4AD0-4CA3-83C6-D4385740A755}" type="pres">
      <dgm:prSet presAssocID="{7107ECB9-2753-4A0E-B48E-75D195A5EDF7}" presName="Name10" presStyleLbl="parChTrans1D2" presStyleIdx="1" presStyleCnt="2"/>
      <dgm:spPr/>
      <dgm:t>
        <a:bodyPr/>
        <a:lstStyle/>
        <a:p>
          <a:endParaRPr lang="pt-BR"/>
        </a:p>
      </dgm:t>
    </dgm:pt>
    <dgm:pt modelId="{48525067-323F-4F81-824F-A2B23E4646E7}" type="pres">
      <dgm:prSet presAssocID="{E0B53551-0549-441C-B762-4E1C63F53E46}" presName="hierRoot2" presStyleCnt="0"/>
      <dgm:spPr/>
    </dgm:pt>
    <dgm:pt modelId="{0050E1D5-F67B-4B39-BAE1-51DAB3C577F9}" type="pres">
      <dgm:prSet presAssocID="{E0B53551-0549-441C-B762-4E1C63F53E46}" presName="composite2" presStyleCnt="0"/>
      <dgm:spPr/>
    </dgm:pt>
    <dgm:pt modelId="{9E535835-DFBA-481D-B692-298CD8543063}" type="pres">
      <dgm:prSet presAssocID="{E0B53551-0549-441C-B762-4E1C63F53E46}" presName="background2" presStyleLbl="node2" presStyleIdx="1" presStyleCnt="2"/>
      <dgm:spPr/>
    </dgm:pt>
    <dgm:pt modelId="{0151BEAE-8E98-4BA7-A3FA-B2E0BA31E628}" type="pres">
      <dgm:prSet presAssocID="{E0B53551-0549-441C-B762-4E1C63F53E46}" presName="text2" presStyleLbl="fgAcc2" presStyleIdx="1" presStyleCnt="2">
        <dgm:presLayoutVars>
          <dgm:chPref val="3"/>
        </dgm:presLayoutVars>
      </dgm:prSet>
      <dgm:spPr/>
      <dgm:t>
        <a:bodyPr/>
        <a:lstStyle/>
        <a:p>
          <a:endParaRPr lang="pt-BR"/>
        </a:p>
      </dgm:t>
    </dgm:pt>
    <dgm:pt modelId="{E534812C-2CF5-498A-A619-BBE2B3A85135}" type="pres">
      <dgm:prSet presAssocID="{E0B53551-0549-441C-B762-4E1C63F53E46}" presName="hierChild3" presStyleCnt="0"/>
      <dgm:spPr/>
    </dgm:pt>
    <dgm:pt modelId="{6AA81B75-FA6B-4190-B343-CA439B35BD05}" type="pres">
      <dgm:prSet presAssocID="{783EA1AD-EF0C-44C4-B27C-7BF4282B41E6}" presName="Name17" presStyleLbl="parChTrans1D3" presStyleIdx="2" presStyleCnt="3"/>
      <dgm:spPr/>
      <dgm:t>
        <a:bodyPr/>
        <a:lstStyle/>
        <a:p>
          <a:endParaRPr lang="pt-BR"/>
        </a:p>
      </dgm:t>
    </dgm:pt>
    <dgm:pt modelId="{9770A2AE-1904-4478-927C-EB1E81F29860}" type="pres">
      <dgm:prSet presAssocID="{C854CBC1-3851-4AD8-AF88-FFE89687FE57}" presName="hierRoot3" presStyleCnt="0"/>
      <dgm:spPr/>
    </dgm:pt>
    <dgm:pt modelId="{0EA89328-8FD3-4A7B-A4F3-9E4FEA0E868C}" type="pres">
      <dgm:prSet presAssocID="{C854CBC1-3851-4AD8-AF88-FFE89687FE57}" presName="composite3" presStyleCnt="0"/>
      <dgm:spPr/>
    </dgm:pt>
    <dgm:pt modelId="{C8BF6E63-8115-4B34-864E-14FD54DFBEC7}" type="pres">
      <dgm:prSet presAssocID="{C854CBC1-3851-4AD8-AF88-FFE89687FE57}" presName="background3" presStyleLbl="node3" presStyleIdx="2" presStyleCnt="3"/>
      <dgm:spPr/>
    </dgm:pt>
    <dgm:pt modelId="{41B433A7-9D74-4CF3-B2BE-3E6159899A04}" type="pres">
      <dgm:prSet presAssocID="{C854CBC1-3851-4AD8-AF88-FFE89687FE57}" presName="text3" presStyleLbl="fgAcc3" presStyleIdx="2" presStyleCnt="3">
        <dgm:presLayoutVars>
          <dgm:chPref val="3"/>
        </dgm:presLayoutVars>
      </dgm:prSet>
      <dgm:spPr/>
      <dgm:t>
        <a:bodyPr/>
        <a:lstStyle/>
        <a:p>
          <a:endParaRPr lang="pt-BR"/>
        </a:p>
      </dgm:t>
    </dgm:pt>
    <dgm:pt modelId="{6A17FAFA-B575-4F60-8B7B-28B3B2FE60E8}" type="pres">
      <dgm:prSet presAssocID="{C854CBC1-3851-4AD8-AF88-FFE89687FE57}" presName="hierChild4" presStyleCnt="0"/>
      <dgm:spPr/>
    </dgm:pt>
    <dgm:pt modelId="{E098989B-AA58-46AB-B87D-D164027D06CB}" type="pres">
      <dgm:prSet presAssocID="{5751612B-91CF-416E-8546-51DF31231F68}" presName="hierRoot1" presStyleCnt="0"/>
      <dgm:spPr/>
    </dgm:pt>
    <dgm:pt modelId="{C6CE380E-D28A-466E-8051-8FDA45BB170E}" type="pres">
      <dgm:prSet presAssocID="{5751612B-91CF-416E-8546-51DF31231F68}" presName="composite" presStyleCnt="0"/>
      <dgm:spPr/>
    </dgm:pt>
    <dgm:pt modelId="{27B72CB9-BE05-456A-9683-017644AC26CB}" type="pres">
      <dgm:prSet presAssocID="{5751612B-91CF-416E-8546-51DF31231F68}" presName="background" presStyleLbl="node0" presStyleIdx="1" presStyleCnt="2"/>
      <dgm:spPr/>
    </dgm:pt>
    <dgm:pt modelId="{CF9B65AC-8BF8-404C-9566-D332D54AC9BB}" type="pres">
      <dgm:prSet presAssocID="{5751612B-91CF-416E-8546-51DF31231F68}" presName="text" presStyleLbl="fgAcc0" presStyleIdx="1" presStyleCnt="2" custLinFactX="-100000" custLinFactNeighborX="-157757" custLinFactNeighborY="-4752">
        <dgm:presLayoutVars>
          <dgm:chPref val="3"/>
        </dgm:presLayoutVars>
      </dgm:prSet>
      <dgm:spPr/>
      <dgm:t>
        <a:bodyPr/>
        <a:lstStyle/>
        <a:p>
          <a:endParaRPr lang="pt-BR"/>
        </a:p>
      </dgm:t>
    </dgm:pt>
    <dgm:pt modelId="{01EE7629-F79F-4046-A9AF-6D9D79B6670A}" type="pres">
      <dgm:prSet presAssocID="{5751612B-91CF-416E-8546-51DF31231F68}" presName="hierChild2" presStyleCnt="0"/>
      <dgm:spPr/>
    </dgm:pt>
  </dgm:ptLst>
  <dgm:cxnLst>
    <dgm:cxn modelId="{C52F0656-7B0A-4B6D-93C1-6846ECA9D566}" type="presOf" srcId="{37FC21A2-CD24-4B5E-A810-4544BA64B3DF}" destId="{2575FB37-E6E2-4A99-BDC4-55622A0A50F2}" srcOrd="0" destOrd="0" presId="urn:microsoft.com/office/officeart/2005/8/layout/hierarchy1"/>
    <dgm:cxn modelId="{02712EBA-D545-4249-B220-7E74E7542B0A}" type="presOf" srcId="{783EA1AD-EF0C-44C4-B27C-7BF4282B41E6}" destId="{6AA81B75-FA6B-4190-B343-CA439B35BD05}" srcOrd="0" destOrd="0" presId="urn:microsoft.com/office/officeart/2005/8/layout/hierarchy1"/>
    <dgm:cxn modelId="{974BA62B-96ED-4ECB-86D6-7188DA2D66AF}" type="presOf" srcId="{8B85E93B-60B7-4927-A4CA-4CD008E0660F}" destId="{3D90D282-33A1-4FA5-AD62-4FCDE2401240}" srcOrd="0" destOrd="0" presId="urn:microsoft.com/office/officeart/2005/8/layout/hierarchy1"/>
    <dgm:cxn modelId="{3F2294B2-AE43-444B-B8C9-42221717E46A}" type="presOf" srcId="{D3CA69E7-9A1A-4661-BCB5-602A13FA3014}" destId="{CDCAFC67-4569-45AF-8532-2FD18C128CBC}" srcOrd="0" destOrd="0" presId="urn:microsoft.com/office/officeart/2005/8/layout/hierarchy1"/>
    <dgm:cxn modelId="{12009D84-17D8-4BCE-BF35-CE6155E770BD}" srcId="{4B1A5334-0C08-482D-9F4F-A1CA0866C9BE}" destId="{E0B53551-0549-441C-B762-4E1C63F53E46}" srcOrd="1" destOrd="0" parTransId="{7107ECB9-2753-4A0E-B48E-75D195A5EDF7}" sibTransId="{B58275CD-66B2-41F8-B518-BEA0E19D7165}"/>
    <dgm:cxn modelId="{4C9B0C7E-007A-49DE-B875-5939101FD99A}" type="presOf" srcId="{4B1A5334-0C08-482D-9F4F-A1CA0866C9BE}" destId="{9FC448AB-C768-4C12-83B0-6435458E9CBF}" srcOrd="0" destOrd="0" presId="urn:microsoft.com/office/officeart/2005/8/layout/hierarchy1"/>
    <dgm:cxn modelId="{F16434D9-8259-4525-A89B-ECCA317C6E23}" srcId="{4B1A5334-0C08-482D-9F4F-A1CA0866C9BE}" destId="{D3CA69E7-9A1A-4661-BCB5-602A13FA3014}" srcOrd="0" destOrd="0" parTransId="{0CA49A83-6A82-480A-9A3F-C512EEB2817A}" sibTransId="{2C84869C-FC58-4CD3-A05A-091976325210}"/>
    <dgm:cxn modelId="{4392C8AA-9C61-4628-8195-D167D9AA2780}" srcId="{E0B53551-0549-441C-B762-4E1C63F53E46}" destId="{C854CBC1-3851-4AD8-AF88-FFE89687FE57}" srcOrd="0" destOrd="0" parTransId="{783EA1AD-EF0C-44C4-B27C-7BF4282B41E6}" sibTransId="{26991FD2-BEF6-4CFA-A9F9-6E8AFEFEC077}"/>
    <dgm:cxn modelId="{3D43A060-1637-4FAA-84ED-91F1E6D8C4FC}" type="presOf" srcId="{7107ECB9-2753-4A0E-B48E-75D195A5EDF7}" destId="{C7CAA3E9-4AD0-4CA3-83C6-D4385740A755}" srcOrd="0" destOrd="0" presId="urn:microsoft.com/office/officeart/2005/8/layout/hierarchy1"/>
    <dgm:cxn modelId="{83A20223-99D6-4139-8958-374B77D533A8}" type="presOf" srcId="{BCF1A904-81A5-48DD-B804-83C8EC3A26B7}" destId="{D2C7A816-C6A2-4F4D-812C-10D40E529D7A}" srcOrd="0" destOrd="0" presId="urn:microsoft.com/office/officeart/2005/8/layout/hierarchy1"/>
    <dgm:cxn modelId="{D942D7BF-266B-4508-AD97-82A4AEC453FF}" type="presOf" srcId="{5751612B-91CF-416E-8546-51DF31231F68}" destId="{CF9B65AC-8BF8-404C-9566-D332D54AC9BB}" srcOrd="0" destOrd="0" presId="urn:microsoft.com/office/officeart/2005/8/layout/hierarchy1"/>
    <dgm:cxn modelId="{100D5323-BCD2-4FB0-AF6C-2A287AA3F056}" type="presOf" srcId="{059AB409-5BD8-4F6F-BB25-DE34E87CFA3A}" destId="{36397DF5-79BF-4066-818F-09417495B8D6}" srcOrd="0" destOrd="0" presId="urn:microsoft.com/office/officeart/2005/8/layout/hierarchy1"/>
    <dgm:cxn modelId="{7545431B-0E88-4B46-B215-30B7DFF02851}" srcId="{D3CA69E7-9A1A-4661-BCB5-602A13FA3014}" destId="{37FC21A2-CD24-4B5E-A810-4544BA64B3DF}" srcOrd="0" destOrd="0" parTransId="{BCF1A904-81A5-48DD-B804-83C8EC3A26B7}" sibTransId="{D981E6A6-E46F-4DC5-8E58-DC956669CF94}"/>
    <dgm:cxn modelId="{E73DFC57-54B2-452A-A29B-A9722A5AAAAD}" srcId="{D3CA69E7-9A1A-4661-BCB5-602A13FA3014}" destId="{059AB409-5BD8-4F6F-BB25-DE34E87CFA3A}" srcOrd="1" destOrd="0" parTransId="{93FE9700-253A-4F57-A1A5-C1DAE0A145B7}" sibTransId="{8D3CF78B-1C3B-4975-B6A5-ACA98F46433F}"/>
    <dgm:cxn modelId="{9AABDB24-7788-46BE-B672-06F7C699DE5C}" type="presOf" srcId="{C854CBC1-3851-4AD8-AF88-FFE89687FE57}" destId="{41B433A7-9D74-4CF3-B2BE-3E6159899A04}" srcOrd="0" destOrd="0" presId="urn:microsoft.com/office/officeart/2005/8/layout/hierarchy1"/>
    <dgm:cxn modelId="{8A6C75AB-51C1-4FF0-B082-CBD29D251B7B}" srcId="{8B85E93B-60B7-4927-A4CA-4CD008E0660F}" destId="{4B1A5334-0C08-482D-9F4F-A1CA0866C9BE}" srcOrd="0" destOrd="0" parTransId="{C595C7E0-DCC9-418D-B07F-78D3EED27BCB}" sibTransId="{AE1093C9-DDF1-4C9D-B6E8-BAFA692DC66C}"/>
    <dgm:cxn modelId="{93221F55-3AEB-4887-9F78-82722C8D97CF}" srcId="{8B85E93B-60B7-4927-A4CA-4CD008E0660F}" destId="{5751612B-91CF-416E-8546-51DF31231F68}" srcOrd="1" destOrd="0" parTransId="{25B9C5EB-F7E5-4C3B-A30C-1F4C18EBCDD1}" sibTransId="{C6E8F20B-1CDC-420B-8340-1A84D38F23C6}"/>
    <dgm:cxn modelId="{E5255A5C-F6FE-4DE4-9501-77766BCE240C}" type="presOf" srcId="{0CA49A83-6A82-480A-9A3F-C512EEB2817A}" destId="{3388E30F-812A-4151-9956-AD516F3ABB06}" srcOrd="0" destOrd="0" presId="urn:microsoft.com/office/officeart/2005/8/layout/hierarchy1"/>
    <dgm:cxn modelId="{8DF439D6-2C3E-4EA9-879C-BCEEE252025C}" type="presOf" srcId="{93FE9700-253A-4F57-A1A5-C1DAE0A145B7}" destId="{B77FFBD9-BD5A-4DCB-AF56-6F70EA172D94}" srcOrd="0" destOrd="0" presId="urn:microsoft.com/office/officeart/2005/8/layout/hierarchy1"/>
    <dgm:cxn modelId="{CC986CDB-2C6E-4044-B9CA-6E1C4B3608B0}" type="presOf" srcId="{E0B53551-0549-441C-B762-4E1C63F53E46}" destId="{0151BEAE-8E98-4BA7-A3FA-B2E0BA31E628}" srcOrd="0" destOrd="0" presId="urn:microsoft.com/office/officeart/2005/8/layout/hierarchy1"/>
    <dgm:cxn modelId="{59C02B9C-66A7-46A3-96E8-EEA3ED622681}" type="presParOf" srcId="{3D90D282-33A1-4FA5-AD62-4FCDE2401240}" destId="{BDA3C4F3-E958-4C97-97C1-CF73B0E8B03D}" srcOrd="0" destOrd="0" presId="urn:microsoft.com/office/officeart/2005/8/layout/hierarchy1"/>
    <dgm:cxn modelId="{338745A5-14AB-4214-AE4F-2DCB11041609}" type="presParOf" srcId="{BDA3C4F3-E958-4C97-97C1-CF73B0E8B03D}" destId="{74CB5F80-0AC9-48F5-A9CA-B60F480A8B02}" srcOrd="0" destOrd="0" presId="urn:microsoft.com/office/officeart/2005/8/layout/hierarchy1"/>
    <dgm:cxn modelId="{C0D1A9BC-2CE3-4F10-9283-927C649F9B38}" type="presParOf" srcId="{74CB5F80-0AC9-48F5-A9CA-B60F480A8B02}" destId="{43859724-8DFA-4897-B460-BBB189325674}" srcOrd="0" destOrd="0" presId="urn:microsoft.com/office/officeart/2005/8/layout/hierarchy1"/>
    <dgm:cxn modelId="{6FAD2698-68C2-4EC1-8074-801AC2A25E20}" type="presParOf" srcId="{74CB5F80-0AC9-48F5-A9CA-B60F480A8B02}" destId="{9FC448AB-C768-4C12-83B0-6435458E9CBF}" srcOrd="1" destOrd="0" presId="urn:microsoft.com/office/officeart/2005/8/layout/hierarchy1"/>
    <dgm:cxn modelId="{D1363FDE-8098-4AFB-A5AE-BB562A0EDA3B}" type="presParOf" srcId="{BDA3C4F3-E958-4C97-97C1-CF73B0E8B03D}" destId="{0D85CB14-FC31-4321-BDD7-054570208101}" srcOrd="1" destOrd="0" presId="urn:microsoft.com/office/officeart/2005/8/layout/hierarchy1"/>
    <dgm:cxn modelId="{486B02BA-B371-43C6-B1CA-C041F3EF5A97}" type="presParOf" srcId="{0D85CB14-FC31-4321-BDD7-054570208101}" destId="{3388E30F-812A-4151-9956-AD516F3ABB06}" srcOrd="0" destOrd="0" presId="urn:microsoft.com/office/officeart/2005/8/layout/hierarchy1"/>
    <dgm:cxn modelId="{067F56FD-A5BC-474B-AB18-93890DF43DEF}" type="presParOf" srcId="{0D85CB14-FC31-4321-BDD7-054570208101}" destId="{C9C746E8-173B-4440-8E77-199702AFFE05}" srcOrd="1" destOrd="0" presId="urn:microsoft.com/office/officeart/2005/8/layout/hierarchy1"/>
    <dgm:cxn modelId="{25EBF00C-8A52-43CE-BBF9-6576764722DF}" type="presParOf" srcId="{C9C746E8-173B-4440-8E77-199702AFFE05}" destId="{F1DE2FFA-2959-4CC9-AA5D-CCB1BB553202}" srcOrd="0" destOrd="0" presId="urn:microsoft.com/office/officeart/2005/8/layout/hierarchy1"/>
    <dgm:cxn modelId="{EBA9E672-7AF0-461D-9F0F-F61FE6F2FC6A}" type="presParOf" srcId="{F1DE2FFA-2959-4CC9-AA5D-CCB1BB553202}" destId="{7253E24E-FBD5-4270-B851-AB2AC26D13EC}" srcOrd="0" destOrd="0" presId="urn:microsoft.com/office/officeart/2005/8/layout/hierarchy1"/>
    <dgm:cxn modelId="{98FF6091-BFB7-4BDB-B794-45D853CB509E}" type="presParOf" srcId="{F1DE2FFA-2959-4CC9-AA5D-CCB1BB553202}" destId="{CDCAFC67-4569-45AF-8532-2FD18C128CBC}" srcOrd="1" destOrd="0" presId="urn:microsoft.com/office/officeart/2005/8/layout/hierarchy1"/>
    <dgm:cxn modelId="{AA364D30-7E67-4B79-8B52-8F11DA132552}" type="presParOf" srcId="{C9C746E8-173B-4440-8E77-199702AFFE05}" destId="{DD77EB74-92E8-41A2-BC20-585CB0AC22F7}" srcOrd="1" destOrd="0" presId="urn:microsoft.com/office/officeart/2005/8/layout/hierarchy1"/>
    <dgm:cxn modelId="{EAC170A3-98E8-414E-8AB5-9A56A276A815}" type="presParOf" srcId="{DD77EB74-92E8-41A2-BC20-585CB0AC22F7}" destId="{D2C7A816-C6A2-4F4D-812C-10D40E529D7A}" srcOrd="0" destOrd="0" presId="urn:microsoft.com/office/officeart/2005/8/layout/hierarchy1"/>
    <dgm:cxn modelId="{346A70B6-34F9-486E-AF2C-C63ECFD17F3A}" type="presParOf" srcId="{DD77EB74-92E8-41A2-BC20-585CB0AC22F7}" destId="{1CDC1F51-B078-4492-A091-235679A9F33B}" srcOrd="1" destOrd="0" presId="urn:microsoft.com/office/officeart/2005/8/layout/hierarchy1"/>
    <dgm:cxn modelId="{01284B93-DBFB-4A5C-9F21-55F49BAD8293}" type="presParOf" srcId="{1CDC1F51-B078-4492-A091-235679A9F33B}" destId="{E0FD9914-C248-4CB1-86F3-C44DAC1E32FF}" srcOrd="0" destOrd="0" presId="urn:microsoft.com/office/officeart/2005/8/layout/hierarchy1"/>
    <dgm:cxn modelId="{4E5644C5-5E3C-4427-A35E-4041DD788A1D}" type="presParOf" srcId="{E0FD9914-C248-4CB1-86F3-C44DAC1E32FF}" destId="{030ABAA4-7E42-451C-8FCB-465223ADC60B}" srcOrd="0" destOrd="0" presId="urn:microsoft.com/office/officeart/2005/8/layout/hierarchy1"/>
    <dgm:cxn modelId="{A8E16C05-1C95-4455-AAFB-39A9B496DCB0}" type="presParOf" srcId="{E0FD9914-C248-4CB1-86F3-C44DAC1E32FF}" destId="{2575FB37-E6E2-4A99-BDC4-55622A0A50F2}" srcOrd="1" destOrd="0" presId="urn:microsoft.com/office/officeart/2005/8/layout/hierarchy1"/>
    <dgm:cxn modelId="{5746C107-6161-47FF-8DD3-B45EE4C9DADF}" type="presParOf" srcId="{1CDC1F51-B078-4492-A091-235679A9F33B}" destId="{08BF91E0-B2A5-4AD8-A61A-7CA2E2EAE722}" srcOrd="1" destOrd="0" presId="urn:microsoft.com/office/officeart/2005/8/layout/hierarchy1"/>
    <dgm:cxn modelId="{53CC1683-8089-4FCA-91EB-8C76E476E352}" type="presParOf" srcId="{DD77EB74-92E8-41A2-BC20-585CB0AC22F7}" destId="{B77FFBD9-BD5A-4DCB-AF56-6F70EA172D94}" srcOrd="2" destOrd="0" presId="urn:microsoft.com/office/officeart/2005/8/layout/hierarchy1"/>
    <dgm:cxn modelId="{BC553D0F-56D1-4492-B63C-E9DFAF32D0F3}" type="presParOf" srcId="{DD77EB74-92E8-41A2-BC20-585CB0AC22F7}" destId="{CCF767B9-ED2D-4336-BF4D-FADB2263E432}" srcOrd="3" destOrd="0" presId="urn:microsoft.com/office/officeart/2005/8/layout/hierarchy1"/>
    <dgm:cxn modelId="{5689785D-34A4-4400-9EDB-B1C54E7305EC}" type="presParOf" srcId="{CCF767B9-ED2D-4336-BF4D-FADB2263E432}" destId="{9D884CA1-B3FE-4613-9983-EFD257943827}" srcOrd="0" destOrd="0" presId="urn:microsoft.com/office/officeart/2005/8/layout/hierarchy1"/>
    <dgm:cxn modelId="{2955C044-DCDC-4559-94FA-DDB24F0DA975}" type="presParOf" srcId="{9D884CA1-B3FE-4613-9983-EFD257943827}" destId="{FCAF003D-0A7D-4F76-ABC6-EDFA17D50841}" srcOrd="0" destOrd="0" presId="urn:microsoft.com/office/officeart/2005/8/layout/hierarchy1"/>
    <dgm:cxn modelId="{6641A62A-49B7-4FDD-9EA9-87BDB78CCA2E}" type="presParOf" srcId="{9D884CA1-B3FE-4613-9983-EFD257943827}" destId="{36397DF5-79BF-4066-818F-09417495B8D6}" srcOrd="1" destOrd="0" presId="urn:microsoft.com/office/officeart/2005/8/layout/hierarchy1"/>
    <dgm:cxn modelId="{E6D3AEAB-0B7A-4122-996B-52B80EBA5321}" type="presParOf" srcId="{CCF767B9-ED2D-4336-BF4D-FADB2263E432}" destId="{4AE239DD-6CB2-46BA-B367-336D948C4967}" srcOrd="1" destOrd="0" presId="urn:microsoft.com/office/officeart/2005/8/layout/hierarchy1"/>
    <dgm:cxn modelId="{0EEF141F-56AC-4EC3-98CA-8BC97B2C0181}" type="presParOf" srcId="{0D85CB14-FC31-4321-BDD7-054570208101}" destId="{C7CAA3E9-4AD0-4CA3-83C6-D4385740A755}" srcOrd="2" destOrd="0" presId="urn:microsoft.com/office/officeart/2005/8/layout/hierarchy1"/>
    <dgm:cxn modelId="{99CDB72D-8C22-46A9-82C8-5690FA751BEF}" type="presParOf" srcId="{0D85CB14-FC31-4321-BDD7-054570208101}" destId="{48525067-323F-4F81-824F-A2B23E4646E7}" srcOrd="3" destOrd="0" presId="urn:microsoft.com/office/officeart/2005/8/layout/hierarchy1"/>
    <dgm:cxn modelId="{DF9F30D0-4A34-4DF4-AB6F-097AB5E84031}" type="presParOf" srcId="{48525067-323F-4F81-824F-A2B23E4646E7}" destId="{0050E1D5-F67B-4B39-BAE1-51DAB3C577F9}" srcOrd="0" destOrd="0" presId="urn:microsoft.com/office/officeart/2005/8/layout/hierarchy1"/>
    <dgm:cxn modelId="{B6949B81-FEBA-4DE9-9585-5DBCF04D34A7}" type="presParOf" srcId="{0050E1D5-F67B-4B39-BAE1-51DAB3C577F9}" destId="{9E535835-DFBA-481D-B692-298CD8543063}" srcOrd="0" destOrd="0" presId="urn:microsoft.com/office/officeart/2005/8/layout/hierarchy1"/>
    <dgm:cxn modelId="{A586BCFA-FB1E-4DD5-B8BE-5A0F107D2115}" type="presParOf" srcId="{0050E1D5-F67B-4B39-BAE1-51DAB3C577F9}" destId="{0151BEAE-8E98-4BA7-A3FA-B2E0BA31E628}" srcOrd="1" destOrd="0" presId="urn:microsoft.com/office/officeart/2005/8/layout/hierarchy1"/>
    <dgm:cxn modelId="{4E1CDE58-E166-4BF6-A5D1-156EBA30A497}" type="presParOf" srcId="{48525067-323F-4F81-824F-A2B23E4646E7}" destId="{E534812C-2CF5-498A-A619-BBE2B3A85135}" srcOrd="1" destOrd="0" presId="urn:microsoft.com/office/officeart/2005/8/layout/hierarchy1"/>
    <dgm:cxn modelId="{7B6FC4BD-A909-4BEC-9222-2E42494A6A4A}" type="presParOf" srcId="{E534812C-2CF5-498A-A619-BBE2B3A85135}" destId="{6AA81B75-FA6B-4190-B343-CA439B35BD05}" srcOrd="0" destOrd="0" presId="urn:microsoft.com/office/officeart/2005/8/layout/hierarchy1"/>
    <dgm:cxn modelId="{5751F96A-18DA-475C-8CB5-9689CB8C30F0}" type="presParOf" srcId="{E534812C-2CF5-498A-A619-BBE2B3A85135}" destId="{9770A2AE-1904-4478-927C-EB1E81F29860}" srcOrd="1" destOrd="0" presId="urn:microsoft.com/office/officeart/2005/8/layout/hierarchy1"/>
    <dgm:cxn modelId="{61636A78-E7FE-48CD-97D0-446327A5E3B4}" type="presParOf" srcId="{9770A2AE-1904-4478-927C-EB1E81F29860}" destId="{0EA89328-8FD3-4A7B-A4F3-9E4FEA0E868C}" srcOrd="0" destOrd="0" presId="urn:microsoft.com/office/officeart/2005/8/layout/hierarchy1"/>
    <dgm:cxn modelId="{1F649927-7905-4B7B-BC2C-5BCF16C6623F}" type="presParOf" srcId="{0EA89328-8FD3-4A7B-A4F3-9E4FEA0E868C}" destId="{C8BF6E63-8115-4B34-864E-14FD54DFBEC7}" srcOrd="0" destOrd="0" presId="urn:microsoft.com/office/officeart/2005/8/layout/hierarchy1"/>
    <dgm:cxn modelId="{BCFF6FA2-0D0B-4B16-8FB1-294F26369BF5}" type="presParOf" srcId="{0EA89328-8FD3-4A7B-A4F3-9E4FEA0E868C}" destId="{41B433A7-9D74-4CF3-B2BE-3E6159899A04}" srcOrd="1" destOrd="0" presId="urn:microsoft.com/office/officeart/2005/8/layout/hierarchy1"/>
    <dgm:cxn modelId="{547F3536-8C5E-4A02-B752-C64CF39BB991}" type="presParOf" srcId="{9770A2AE-1904-4478-927C-EB1E81F29860}" destId="{6A17FAFA-B575-4F60-8B7B-28B3B2FE60E8}" srcOrd="1" destOrd="0" presId="urn:microsoft.com/office/officeart/2005/8/layout/hierarchy1"/>
    <dgm:cxn modelId="{0E91699A-D9B2-4B21-A7F7-7708B26DBC87}" type="presParOf" srcId="{3D90D282-33A1-4FA5-AD62-4FCDE2401240}" destId="{E098989B-AA58-46AB-B87D-D164027D06CB}" srcOrd="1" destOrd="0" presId="urn:microsoft.com/office/officeart/2005/8/layout/hierarchy1"/>
    <dgm:cxn modelId="{16BD93AC-6455-4645-9663-5BB4F0CECE11}" type="presParOf" srcId="{E098989B-AA58-46AB-B87D-D164027D06CB}" destId="{C6CE380E-D28A-466E-8051-8FDA45BB170E}" srcOrd="0" destOrd="0" presId="urn:microsoft.com/office/officeart/2005/8/layout/hierarchy1"/>
    <dgm:cxn modelId="{65F45AFE-EAB4-47EB-87D6-810A841E4D78}" type="presParOf" srcId="{C6CE380E-D28A-466E-8051-8FDA45BB170E}" destId="{27B72CB9-BE05-456A-9683-017644AC26CB}" srcOrd="0" destOrd="0" presId="urn:microsoft.com/office/officeart/2005/8/layout/hierarchy1"/>
    <dgm:cxn modelId="{C4E69565-C90B-45A0-862C-7661BC14779E}" type="presParOf" srcId="{C6CE380E-D28A-466E-8051-8FDA45BB170E}" destId="{CF9B65AC-8BF8-404C-9566-D332D54AC9BB}" srcOrd="1" destOrd="0" presId="urn:microsoft.com/office/officeart/2005/8/layout/hierarchy1"/>
    <dgm:cxn modelId="{3FA592CD-C438-4DD2-991C-3F44C3DE024F}" type="presParOf" srcId="{E098989B-AA58-46AB-B87D-D164027D06CB}" destId="{01EE7629-F79F-4046-A9AF-6D9D79B6670A}"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0E086EE-326A-4119-A981-C734C709883A}">
      <dsp:nvSpPr>
        <dsp:cNvPr id="0" name=""/>
        <dsp:cNvSpPr/>
      </dsp:nvSpPr>
      <dsp:spPr>
        <a:xfrm rot="10800000">
          <a:off x="-1" y="3385"/>
          <a:ext cx="8712971" cy="4605126"/>
        </a:xfrm>
        <a:prstGeom prst="homePlate">
          <a:avLst/>
        </a:prstGeom>
        <a:gradFill rotWithShape="0">
          <a:gsLst>
            <a:gs pos="0">
              <a:schemeClr val="accent1">
                <a:hueOff val="0"/>
                <a:satOff val="0"/>
                <a:lumOff val="0"/>
                <a:alphaOff val="0"/>
                <a:tint val="10000"/>
                <a:satMod val="300000"/>
              </a:schemeClr>
            </a:gs>
            <a:gs pos="34000">
              <a:schemeClr val="accent1">
                <a:hueOff val="0"/>
                <a:satOff val="0"/>
                <a:lumOff val="0"/>
                <a:alphaOff val="0"/>
                <a:tint val="13500"/>
                <a:satMod val="250000"/>
              </a:schemeClr>
            </a:gs>
            <a:gs pos="100000">
              <a:schemeClr val="accent1">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0932" tIns="247650" rIns="462280" bIns="247650" numCol="1" spcCol="1270" anchor="ctr" anchorCtr="0">
          <a:noAutofit/>
        </a:bodyPr>
        <a:lstStyle/>
        <a:p>
          <a:pPr lvl="0" algn="ctr" defTabSz="2889250">
            <a:lnSpc>
              <a:spcPct val="90000"/>
            </a:lnSpc>
            <a:spcBef>
              <a:spcPct val="0"/>
            </a:spcBef>
            <a:spcAft>
              <a:spcPct val="35000"/>
            </a:spcAft>
          </a:pPr>
          <a:endParaRPr lang="pt-BR" sz="6500" kern="1200" dirty="0"/>
        </a:p>
      </dsp:txBody>
      <dsp:txXfrm rot="10800000">
        <a:off x="-1" y="3385"/>
        <a:ext cx="8712971" cy="4605126"/>
      </dsp:txXfrm>
    </dsp:sp>
    <dsp:sp modelId="{84EF41A3-CB03-44D6-B8CD-5D406F609E67}">
      <dsp:nvSpPr>
        <dsp:cNvPr id="0" name=""/>
        <dsp:cNvSpPr/>
      </dsp:nvSpPr>
      <dsp:spPr>
        <a:xfrm>
          <a:off x="720080" y="1296144"/>
          <a:ext cx="1891928" cy="1891928"/>
        </a:xfrm>
        <a:prstGeom prst="ellipse">
          <a:avLst/>
        </a:prstGeom>
        <a:blipFill rotWithShape="0">
          <a:blip xmlns:r="http://schemas.openxmlformats.org/officeDocument/2006/relationships" r:embed="rId1"/>
          <a:stretch>
            <a:fillRect/>
          </a:stretch>
        </a:blipFill>
        <a:ln w="9525" cap="flat" cmpd="sng" algn="ctr">
          <a:solidFill>
            <a:schemeClr val="lt1">
              <a:hueOff val="0"/>
              <a:satOff val="0"/>
              <a:lumOff val="0"/>
              <a:alphaOff val="0"/>
            </a:schemeClr>
          </a:solidFill>
          <a:prstDash val="solid"/>
        </a:ln>
        <a:effectLst>
          <a:outerShdw blurRad="63500" dist="25400" dir="14700000" algn="t" rotWithShape="0">
            <a:srgbClr val="000000">
              <a:alpha val="50000"/>
            </a:srgbClr>
          </a:outerShdw>
        </a:effectLst>
        <a:scene3d>
          <a:camera prst="orthographicFront"/>
          <a:lightRig rig="threePt" dir="t"/>
        </a:scene3d>
        <a:sp3d>
          <a:bevelT/>
        </a:sp3d>
      </dsp:spPr>
      <dsp:style>
        <a:lnRef idx="1">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0E086EE-326A-4119-A981-C734C709883A}">
      <dsp:nvSpPr>
        <dsp:cNvPr id="0" name=""/>
        <dsp:cNvSpPr/>
      </dsp:nvSpPr>
      <dsp:spPr>
        <a:xfrm rot="10800000">
          <a:off x="-1" y="0"/>
          <a:ext cx="8712971" cy="4605126"/>
        </a:xfrm>
        <a:prstGeom prst="homePlate">
          <a:avLst/>
        </a:prstGeom>
        <a:gradFill rotWithShape="0">
          <a:gsLst>
            <a:gs pos="0">
              <a:schemeClr val="accent1">
                <a:hueOff val="0"/>
                <a:satOff val="0"/>
                <a:lumOff val="0"/>
                <a:alphaOff val="0"/>
                <a:tint val="10000"/>
                <a:satMod val="300000"/>
              </a:schemeClr>
            </a:gs>
            <a:gs pos="34000">
              <a:schemeClr val="accent1">
                <a:hueOff val="0"/>
                <a:satOff val="0"/>
                <a:lumOff val="0"/>
                <a:alphaOff val="0"/>
                <a:tint val="13500"/>
                <a:satMod val="250000"/>
              </a:schemeClr>
            </a:gs>
            <a:gs pos="100000">
              <a:schemeClr val="accent1">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0932" tIns="247650" rIns="462280" bIns="247650" numCol="1" spcCol="1270" anchor="ctr" anchorCtr="0">
          <a:noAutofit/>
        </a:bodyPr>
        <a:lstStyle/>
        <a:p>
          <a:pPr lvl="0" algn="ctr" defTabSz="2889250">
            <a:lnSpc>
              <a:spcPct val="90000"/>
            </a:lnSpc>
            <a:spcBef>
              <a:spcPct val="0"/>
            </a:spcBef>
            <a:spcAft>
              <a:spcPct val="35000"/>
            </a:spcAft>
          </a:pPr>
          <a:endParaRPr lang="pt-BR" sz="6500" kern="1200" dirty="0"/>
        </a:p>
      </dsp:txBody>
      <dsp:txXfrm rot="10800000">
        <a:off x="-1" y="0"/>
        <a:ext cx="8712971" cy="4605126"/>
      </dsp:txXfrm>
    </dsp:sp>
    <dsp:sp modelId="{84EF41A3-CB03-44D6-B8CD-5D406F609E67}">
      <dsp:nvSpPr>
        <dsp:cNvPr id="0" name=""/>
        <dsp:cNvSpPr/>
      </dsp:nvSpPr>
      <dsp:spPr>
        <a:xfrm>
          <a:off x="720080" y="1296144"/>
          <a:ext cx="1891928" cy="1891928"/>
        </a:xfrm>
        <a:prstGeom prst="ellipse">
          <a:avLst/>
        </a:prstGeom>
        <a:blipFill rotWithShape="0">
          <a:blip xmlns:r="http://schemas.openxmlformats.org/officeDocument/2006/relationships" r:embed="rId1"/>
          <a:stretch>
            <a:fillRect/>
          </a:stretch>
        </a:blipFill>
        <a:ln w="9525" cap="flat" cmpd="sng" algn="ctr">
          <a:solidFill>
            <a:schemeClr val="lt1">
              <a:hueOff val="0"/>
              <a:satOff val="0"/>
              <a:lumOff val="0"/>
              <a:alphaOff val="0"/>
            </a:schemeClr>
          </a:solidFill>
          <a:prstDash val="solid"/>
        </a:ln>
        <a:effectLst>
          <a:outerShdw blurRad="63500" dist="25400" dir="14700000" algn="t" rotWithShape="0">
            <a:srgbClr val="000000">
              <a:alpha val="50000"/>
            </a:srgbClr>
          </a:outerShdw>
        </a:effectLst>
        <a:scene3d>
          <a:camera prst="orthographicFront"/>
          <a:lightRig rig="threePt" dir="t"/>
        </a:scene3d>
        <a:sp3d>
          <a:bevelT/>
        </a:sp3d>
      </dsp:spPr>
      <dsp:style>
        <a:lnRef idx="1">
          <a:scrgbClr r="0" g="0" b="0"/>
        </a:lnRef>
        <a:fillRef idx="1">
          <a:scrgbClr r="0" g="0" b="0"/>
        </a:fillRef>
        <a:effectRef idx="1">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B70BEC7-D377-45E2-86EE-404DD33C9C6E}">
      <dsp:nvSpPr>
        <dsp:cNvPr id="0" name=""/>
        <dsp:cNvSpPr/>
      </dsp:nvSpPr>
      <dsp:spPr>
        <a:xfrm rot="16200000">
          <a:off x="0" y="464826"/>
          <a:ext cx="4438054" cy="4438054"/>
        </a:xfrm>
        <a:prstGeom prst="downArrow">
          <a:avLst>
            <a:gd name="adj1" fmla="val 50000"/>
            <a:gd name="adj2" fmla="val 35000"/>
          </a:avLst>
        </a:prstGeom>
        <a:gradFill rotWithShape="0">
          <a:gsLst>
            <a:gs pos="0">
              <a:schemeClr val="accent1">
                <a:hueOff val="0"/>
                <a:satOff val="0"/>
                <a:lumOff val="0"/>
                <a:alphaOff val="0"/>
                <a:tint val="10000"/>
                <a:satMod val="300000"/>
              </a:schemeClr>
            </a:gs>
            <a:gs pos="34000">
              <a:schemeClr val="accent1">
                <a:hueOff val="0"/>
                <a:satOff val="0"/>
                <a:lumOff val="0"/>
                <a:alphaOff val="0"/>
                <a:tint val="13500"/>
                <a:satMod val="250000"/>
              </a:schemeClr>
            </a:gs>
            <a:gs pos="100000">
              <a:schemeClr val="accent1">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endParaRPr lang="pt-BR" sz="2400" kern="1200" dirty="0"/>
        </a:p>
      </dsp:txBody>
      <dsp:txXfrm rot="16200000">
        <a:off x="0" y="464826"/>
        <a:ext cx="4438054" cy="4438054"/>
      </dsp:txXfrm>
    </dsp:sp>
    <dsp:sp modelId="{E6685C1A-1388-4727-8DA9-66E782E257AD}">
      <dsp:nvSpPr>
        <dsp:cNvPr id="0" name=""/>
        <dsp:cNvSpPr/>
      </dsp:nvSpPr>
      <dsp:spPr>
        <a:xfrm rot="5400000">
          <a:off x="4705302" y="447329"/>
          <a:ext cx="4438054" cy="4439341"/>
        </a:xfrm>
        <a:prstGeom prst="downArrow">
          <a:avLst>
            <a:gd name="adj1" fmla="val 50000"/>
            <a:gd name="adj2" fmla="val 35000"/>
          </a:avLst>
        </a:prstGeom>
        <a:gradFill rotWithShape="0">
          <a:gsLst>
            <a:gs pos="0">
              <a:schemeClr val="accent1">
                <a:hueOff val="0"/>
                <a:satOff val="0"/>
                <a:lumOff val="0"/>
                <a:alphaOff val="0"/>
                <a:tint val="10000"/>
                <a:satMod val="300000"/>
              </a:schemeClr>
            </a:gs>
            <a:gs pos="34000">
              <a:schemeClr val="accent1">
                <a:hueOff val="0"/>
                <a:satOff val="0"/>
                <a:lumOff val="0"/>
                <a:alphaOff val="0"/>
                <a:tint val="13500"/>
                <a:satMod val="250000"/>
              </a:schemeClr>
            </a:gs>
            <a:gs pos="100000">
              <a:schemeClr val="accent1">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62280" tIns="462280" rIns="462280" bIns="462280" numCol="1" spcCol="1270" anchor="ctr" anchorCtr="0">
          <a:noAutofit/>
        </a:bodyPr>
        <a:lstStyle/>
        <a:p>
          <a:pPr lvl="0" algn="ctr" defTabSz="2889250">
            <a:lnSpc>
              <a:spcPct val="90000"/>
            </a:lnSpc>
            <a:spcBef>
              <a:spcPct val="0"/>
            </a:spcBef>
            <a:spcAft>
              <a:spcPct val="35000"/>
            </a:spcAft>
          </a:pPr>
          <a:endParaRPr lang="pt-BR" sz="6500" kern="1200" dirty="0"/>
        </a:p>
      </dsp:txBody>
      <dsp:txXfrm rot="5400000">
        <a:off x="4705302" y="447329"/>
        <a:ext cx="4438054" cy="4439341"/>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3937318-68DB-4C2E-AA93-3E24F8A758B2}">
      <dsp:nvSpPr>
        <dsp:cNvPr id="0" name=""/>
        <dsp:cNvSpPr/>
      </dsp:nvSpPr>
      <dsp:spPr>
        <a:xfrm>
          <a:off x="4233" y="1871805"/>
          <a:ext cx="2252759" cy="14405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pt-BR" sz="3200" b="1" kern="1200" dirty="0" smtClean="0">
              <a:solidFill>
                <a:srgbClr val="C00000"/>
              </a:solidFill>
              <a:latin typeface="Calibri" pitchFamily="34" charset="0"/>
              <a:cs typeface="Calibri" pitchFamily="34" charset="0"/>
            </a:rPr>
            <a:t>Encontro com Jesus Cristo</a:t>
          </a:r>
        </a:p>
      </dsp:txBody>
      <dsp:txXfrm>
        <a:off x="4233" y="1871805"/>
        <a:ext cx="2252759" cy="1440560"/>
      </dsp:txXfrm>
    </dsp:sp>
    <dsp:sp modelId="{AE3A7C84-2D90-49F2-B3D5-93243F9F2C73}">
      <dsp:nvSpPr>
        <dsp:cNvPr id="0" name=""/>
        <dsp:cNvSpPr/>
      </dsp:nvSpPr>
      <dsp:spPr>
        <a:xfrm rot="18770822">
          <a:off x="2045010" y="2083988"/>
          <a:ext cx="1325067" cy="44692"/>
        </a:xfrm>
        <a:custGeom>
          <a:avLst/>
          <a:gdLst/>
          <a:ahLst/>
          <a:cxnLst/>
          <a:rect l="0" t="0" r="0" b="0"/>
          <a:pathLst>
            <a:path>
              <a:moveTo>
                <a:pt x="0" y="22346"/>
              </a:moveTo>
              <a:lnTo>
                <a:pt x="1325067" y="223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p>
      </dsp:txBody>
      <dsp:txXfrm rot="18770822">
        <a:off x="2674417" y="2073208"/>
        <a:ext cx="66253" cy="66253"/>
      </dsp:txXfrm>
    </dsp:sp>
    <dsp:sp modelId="{B5041F6F-285C-4109-B077-61F7BB5CD9C9}">
      <dsp:nvSpPr>
        <dsp:cNvPr id="0" name=""/>
        <dsp:cNvSpPr/>
      </dsp:nvSpPr>
      <dsp:spPr>
        <a:xfrm>
          <a:off x="3158096" y="1057393"/>
          <a:ext cx="2252759" cy="11263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pt-BR" sz="2800" kern="1200" dirty="0" smtClean="0">
              <a:latin typeface="Calibri" pitchFamily="34" charset="0"/>
              <a:cs typeface="Calibri" pitchFamily="34" charset="0"/>
            </a:rPr>
            <a:t>Amor</a:t>
          </a:r>
          <a:endParaRPr lang="pt-BR" sz="2800" kern="1200" dirty="0">
            <a:latin typeface="Calibri" pitchFamily="34" charset="0"/>
            <a:cs typeface="Calibri" pitchFamily="34" charset="0"/>
          </a:endParaRPr>
        </a:p>
      </dsp:txBody>
      <dsp:txXfrm>
        <a:off x="3158096" y="1057393"/>
        <a:ext cx="2252759" cy="1126379"/>
      </dsp:txXfrm>
    </dsp:sp>
    <dsp:sp modelId="{B817735D-0997-4256-AD14-85D189F6B6B6}">
      <dsp:nvSpPr>
        <dsp:cNvPr id="0" name=""/>
        <dsp:cNvSpPr/>
      </dsp:nvSpPr>
      <dsp:spPr>
        <a:xfrm rot="19457599">
          <a:off x="5306551" y="1274403"/>
          <a:ext cx="1109712" cy="44692"/>
        </a:xfrm>
        <a:custGeom>
          <a:avLst/>
          <a:gdLst/>
          <a:ahLst/>
          <a:cxnLst/>
          <a:rect l="0" t="0" r="0" b="0"/>
          <a:pathLst>
            <a:path>
              <a:moveTo>
                <a:pt x="0" y="22346"/>
              </a:moveTo>
              <a:lnTo>
                <a:pt x="1109712" y="2234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p>
      </dsp:txBody>
      <dsp:txXfrm rot="19457599">
        <a:off x="5833664" y="1269006"/>
        <a:ext cx="55485" cy="55485"/>
      </dsp:txXfrm>
    </dsp:sp>
    <dsp:sp modelId="{72DC28AF-2166-4E89-863B-7AA1F865575B}">
      <dsp:nvSpPr>
        <dsp:cNvPr id="0" name=""/>
        <dsp:cNvSpPr/>
      </dsp:nvSpPr>
      <dsp:spPr>
        <a:xfrm>
          <a:off x="6311959" y="409725"/>
          <a:ext cx="2252759" cy="11263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endParaRPr lang="pt-BR" sz="2800" kern="1200" dirty="0" smtClean="0">
            <a:latin typeface="Calibri" pitchFamily="34" charset="0"/>
            <a:cs typeface="Calibri" pitchFamily="34" charset="0"/>
          </a:endParaRPr>
        </a:p>
        <a:p>
          <a:pPr lvl="0" algn="ctr" defTabSz="1244600">
            <a:lnSpc>
              <a:spcPct val="90000"/>
            </a:lnSpc>
            <a:spcBef>
              <a:spcPct val="0"/>
            </a:spcBef>
            <a:spcAft>
              <a:spcPct val="35000"/>
            </a:spcAft>
          </a:pPr>
          <a:r>
            <a:rPr lang="pt-BR" sz="2800" kern="1200" dirty="0" smtClean="0">
              <a:latin typeface="Calibri" pitchFamily="34" charset="0"/>
              <a:cs typeface="Calibri" pitchFamily="34" charset="0"/>
            </a:rPr>
            <a:t> Alteridade Unidade</a:t>
          </a:r>
        </a:p>
        <a:p>
          <a:pPr lvl="0" algn="ctr" defTabSz="1244600">
            <a:lnSpc>
              <a:spcPct val="90000"/>
            </a:lnSpc>
            <a:spcBef>
              <a:spcPct val="0"/>
            </a:spcBef>
            <a:spcAft>
              <a:spcPct val="35000"/>
            </a:spcAft>
          </a:pPr>
          <a:endParaRPr lang="pt-BR" sz="1900" kern="1200" dirty="0" smtClean="0"/>
        </a:p>
        <a:p>
          <a:pPr lvl="0" algn="ctr" defTabSz="1244600">
            <a:lnSpc>
              <a:spcPct val="90000"/>
            </a:lnSpc>
            <a:spcBef>
              <a:spcPct val="0"/>
            </a:spcBef>
            <a:spcAft>
              <a:spcPct val="35000"/>
            </a:spcAft>
          </a:pPr>
          <a:endParaRPr lang="pt-BR" sz="1900" kern="1200" dirty="0"/>
        </a:p>
      </dsp:txBody>
      <dsp:txXfrm>
        <a:off x="6311959" y="409725"/>
        <a:ext cx="2252759" cy="1126379"/>
      </dsp:txXfrm>
    </dsp:sp>
    <dsp:sp modelId="{2EB72613-CE99-489C-897A-911586A66333}">
      <dsp:nvSpPr>
        <dsp:cNvPr id="0" name=""/>
        <dsp:cNvSpPr/>
      </dsp:nvSpPr>
      <dsp:spPr>
        <a:xfrm rot="2142401">
          <a:off x="5306551" y="1922071"/>
          <a:ext cx="1109712" cy="44692"/>
        </a:xfrm>
        <a:custGeom>
          <a:avLst/>
          <a:gdLst/>
          <a:ahLst/>
          <a:cxnLst/>
          <a:rect l="0" t="0" r="0" b="0"/>
          <a:pathLst>
            <a:path>
              <a:moveTo>
                <a:pt x="0" y="22346"/>
              </a:moveTo>
              <a:lnTo>
                <a:pt x="1109712" y="2234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p>
      </dsp:txBody>
      <dsp:txXfrm rot="2142401">
        <a:off x="5833664" y="1916675"/>
        <a:ext cx="55485" cy="55485"/>
      </dsp:txXfrm>
    </dsp:sp>
    <dsp:sp modelId="{6CC3E8D4-E3CE-4712-AA24-422DA6E900ED}">
      <dsp:nvSpPr>
        <dsp:cNvPr id="0" name=""/>
        <dsp:cNvSpPr/>
      </dsp:nvSpPr>
      <dsp:spPr>
        <a:xfrm>
          <a:off x="6311959" y="1705062"/>
          <a:ext cx="2252759" cy="11263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pt-BR" sz="2800" kern="1200" dirty="0" err="1" smtClean="0">
              <a:latin typeface="Calibri" pitchFamily="34" charset="0"/>
              <a:cs typeface="Calibri" pitchFamily="34" charset="0"/>
            </a:rPr>
            <a:t>Eclesialidade</a:t>
          </a:r>
          <a:r>
            <a:rPr lang="pt-BR" sz="2800" kern="1200" dirty="0" smtClean="0">
              <a:latin typeface="Calibri" pitchFamily="34" charset="0"/>
              <a:cs typeface="Calibri" pitchFamily="34" charset="0"/>
            </a:rPr>
            <a:t> Fidelidade</a:t>
          </a:r>
          <a:endParaRPr lang="pt-BR" sz="2800" kern="1200" dirty="0">
            <a:latin typeface="Calibri" pitchFamily="34" charset="0"/>
            <a:cs typeface="Calibri" pitchFamily="34" charset="0"/>
          </a:endParaRPr>
        </a:p>
      </dsp:txBody>
      <dsp:txXfrm>
        <a:off x="6311959" y="1705062"/>
        <a:ext cx="2252759" cy="1126379"/>
      </dsp:txXfrm>
    </dsp:sp>
    <dsp:sp modelId="{258B1420-17EE-4011-B115-B6B7C744F9C4}">
      <dsp:nvSpPr>
        <dsp:cNvPr id="0" name=""/>
        <dsp:cNvSpPr/>
      </dsp:nvSpPr>
      <dsp:spPr>
        <a:xfrm rot="2829178">
          <a:off x="2045010" y="3055491"/>
          <a:ext cx="1325067" cy="44692"/>
        </a:xfrm>
        <a:custGeom>
          <a:avLst/>
          <a:gdLst/>
          <a:ahLst/>
          <a:cxnLst/>
          <a:rect l="0" t="0" r="0" b="0"/>
          <a:pathLst>
            <a:path>
              <a:moveTo>
                <a:pt x="0" y="22346"/>
              </a:moveTo>
              <a:lnTo>
                <a:pt x="1325067" y="223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p>
      </dsp:txBody>
      <dsp:txXfrm rot="2829178">
        <a:off x="2674417" y="3044710"/>
        <a:ext cx="66253" cy="66253"/>
      </dsp:txXfrm>
    </dsp:sp>
    <dsp:sp modelId="{AC750E77-81E5-4AB7-9214-EDEA8E53BA17}">
      <dsp:nvSpPr>
        <dsp:cNvPr id="0" name=""/>
        <dsp:cNvSpPr/>
      </dsp:nvSpPr>
      <dsp:spPr>
        <a:xfrm>
          <a:off x="3158096" y="3000398"/>
          <a:ext cx="2252759" cy="11263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pt-BR" sz="2800" kern="1200" dirty="0" smtClean="0">
              <a:latin typeface="Calibri" pitchFamily="34" charset="0"/>
              <a:cs typeface="Calibri" pitchFamily="34" charset="0"/>
            </a:rPr>
            <a:t>Gratuidade</a:t>
          </a:r>
          <a:endParaRPr lang="pt-BR" sz="2800" kern="1200" dirty="0">
            <a:latin typeface="Calibri" pitchFamily="34" charset="0"/>
            <a:cs typeface="Calibri" pitchFamily="34" charset="0"/>
          </a:endParaRPr>
        </a:p>
      </dsp:txBody>
      <dsp:txXfrm>
        <a:off x="3158096" y="3000398"/>
        <a:ext cx="2252759" cy="1126379"/>
      </dsp:txXfrm>
    </dsp:sp>
    <dsp:sp modelId="{4A567791-3F97-4EB3-B332-2F8B81EE2144}">
      <dsp:nvSpPr>
        <dsp:cNvPr id="0" name=""/>
        <dsp:cNvSpPr/>
      </dsp:nvSpPr>
      <dsp:spPr>
        <a:xfrm>
          <a:off x="5410855" y="3541242"/>
          <a:ext cx="901103" cy="44692"/>
        </a:xfrm>
        <a:custGeom>
          <a:avLst/>
          <a:gdLst/>
          <a:ahLst/>
          <a:cxnLst/>
          <a:rect l="0" t="0" r="0" b="0"/>
          <a:pathLst>
            <a:path>
              <a:moveTo>
                <a:pt x="0" y="22346"/>
              </a:moveTo>
              <a:lnTo>
                <a:pt x="901103" y="2234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p>
      </dsp:txBody>
      <dsp:txXfrm>
        <a:off x="5838879" y="3541061"/>
        <a:ext cx="45055" cy="45055"/>
      </dsp:txXfrm>
    </dsp:sp>
    <dsp:sp modelId="{D3699A63-5348-4DDF-AF20-2922F8BE9AC5}">
      <dsp:nvSpPr>
        <dsp:cNvPr id="0" name=""/>
        <dsp:cNvSpPr/>
      </dsp:nvSpPr>
      <dsp:spPr>
        <a:xfrm>
          <a:off x="6311959" y="3000398"/>
          <a:ext cx="2252759" cy="11263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pt-BR" sz="2800" kern="1200" dirty="0" smtClean="0">
              <a:latin typeface="Calibri" pitchFamily="34" charset="0"/>
              <a:cs typeface="Calibri" pitchFamily="34" charset="0"/>
            </a:rPr>
            <a:t>Perdão Reconciliação</a:t>
          </a:r>
          <a:endParaRPr lang="pt-BR" sz="2800" kern="1200" dirty="0">
            <a:latin typeface="Calibri" pitchFamily="34" charset="0"/>
            <a:cs typeface="Calibri" pitchFamily="34" charset="0"/>
          </a:endParaRPr>
        </a:p>
      </dsp:txBody>
      <dsp:txXfrm>
        <a:off x="6311959" y="3000398"/>
        <a:ext cx="2252759" cy="1126379"/>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54CA680-B7D7-4086-98ED-141EEB8B224F}">
      <dsp:nvSpPr>
        <dsp:cNvPr id="0" name=""/>
        <dsp:cNvSpPr/>
      </dsp:nvSpPr>
      <dsp:spPr>
        <a:xfrm>
          <a:off x="3369974" y="573"/>
          <a:ext cx="5054961" cy="2235785"/>
        </a:xfrm>
        <a:prstGeom prst="rightArrow">
          <a:avLst>
            <a:gd name="adj1" fmla="val 75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p3d z="-227350" prstMaterial="matte"/>
      </dsp:spPr>
      <dsp:style>
        <a:lnRef idx="1">
          <a:scrgbClr r="0" g="0" b="0"/>
        </a:lnRef>
        <a:fillRef idx="1">
          <a:scrgbClr r="0" g="0" b="0"/>
        </a:fillRef>
        <a:effectRef idx="0">
          <a:scrgbClr r="0" g="0" b="0"/>
        </a:effectRef>
        <a:fontRef idx="minor"/>
      </dsp:style>
      <dsp:txBody>
        <a:bodyPr spcFirstLastPara="0" vert="horz" wrap="square" lIns="17780" tIns="17780" rIns="17780" bIns="17780" numCol="1" spcCol="1270" anchor="t" anchorCtr="0">
          <a:noAutofit/>
        </a:bodyPr>
        <a:lstStyle/>
        <a:p>
          <a:pPr marL="285750" lvl="1" indent="-285750" algn="l" defTabSz="1244600">
            <a:lnSpc>
              <a:spcPct val="90000"/>
            </a:lnSpc>
            <a:spcBef>
              <a:spcPct val="0"/>
            </a:spcBef>
            <a:spcAft>
              <a:spcPct val="15000"/>
            </a:spcAft>
            <a:buChar char="••"/>
          </a:pPr>
          <a:r>
            <a:rPr lang="pt-BR" sz="2800" kern="1200" dirty="0" smtClean="0">
              <a:latin typeface="Calibri" pitchFamily="34" charset="0"/>
              <a:cs typeface="Calibri" pitchFamily="34" charset="0"/>
            </a:rPr>
            <a:t>Próprio de quem não devidamente enraizado oscila entre as inúmeras possibilidades oferecidas</a:t>
          </a:r>
          <a:endParaRPr lang="pt-BR" sz="2800" kern="1200" dirty="0">
            <a:latin typeface="Calibri" pitchFamily="34" charset="0"/>
            <a:cs typeface="Calibri" pitchFamily="34" charset="0"/>
          </a:endParaRPr>
        </a:p>
      </dsp:txBody>
      <dsp:txXfrm>
        <a:off x="3369974" y="573"/>
        <a:ext cx="5054961" cy="2235785"/>
      </dsp:txXfrm>
    </dsp:sp>
    <dsp:sp modelId="{43D1F299-3A0B-4760-8D51-F80962775384}">
      <dsp:nvSpPr>
        <dsp:cNvPr id="0" name=""/>
        <dsp:cNvSpPr/>
      </dsp:nvSpPr>
      <dsp:spPr>
        <a:xfrm>
          <a:off x="0" y="573"/>
          <a:ext cx="3369974" cy="2235785"/>
        </a:xfrm>
        <a:prstGeom prst="roundRect">
          <a:avLst/>
        </a:prstGeom>
        <a:solidFill>
          <a:schemeClr val="accent1">
            <a:hueOff val="0"/>
            <a:satOff val="0"/>
            <a:lumOff val="0"/>
            <a:alphaOff val="0"/>
          </a:schemeClr>
        </a:solidFill>
        <a:ln>
          <a:noFill/>
        </a:ln>
        <a:effectLst>
          <a:outerShdw blurRad="50800" dist="38100" dir="14700000" algn="t" rotWithShape="0">
            <a:srgbClr val="000000">
              <a:alpha val="60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06680" tIns="53340" rIns="106680" bIns="53340" numCol="1" spcCol="1270" anchor="ctr" anchorCtr="0">
          <a:noAutofit/>
          <a:sp3d extrusionH="28000" prstMaterial="matte"/>
        </a:bodyPr>
        <a:lstStyle/>
        <a:p>
          <a:pPr lvl="0" algn="ctr" defTabSz="1244600">
            <a:lnSpc>
              <a:spcPct val="90000"/>
            </a:lnSpc>
            <a:spcBef>
              <a:spcPct val="0"/>
            </a:spcBef>
            <a:spcAft>
              <a:spcPct val="35000"/>
            </a:spcAft>
          </a:pPr>
          <a:r>
            <a:rPr lang="pt-BR" sz="2800" kern="1200" dirty="0" smtClean="0">
              <a:latin typeface="Calibri" pitchFamily="34" charset="0"/>
              <a:cs typeface="Calibri" pitchFamily="34" charset="0"/>
            </a:rPr>
            <a:t>Agudo relativismo</a:t>
          </a:r>
          <a:endParaRPr lang="pt-BR" sz="2800" kern="1200" dirty="0">
            <a:latin typeface="Calibri" pitchFamily="34" charset="0"/>
            <a:cs typeface="Calibri" pitchFamily="34" charset="0"/>
          </a:endParaRPr>
        </a:p>
      </dsp:txBody>
      <dsp:txXfrm>
        <a:off x="0" y="573"/>
        <a:ext cx="3369974" cy="2235785"/>
      </dsp:txXfrm>
    </dsp:sp>
    <dsp:sp modelId="{1D9733BB-7010-4D6E-9ECF-ED9D5FBF5E51}">
      <dsp:nvSpPr>
        <dsp:cNvPr id="0" name=""/>
        <dsp:cNvSpPr/>
      </dsp:nvSpPr>
      <dsp:spPr>
        <a:xfrm>
          <a:off x="3369974" y="2460510"/>
          <a:ext cx="5054961" cy="2235785"/>
        </a:xfrm>
        <a:prstGeom prst="rightArrow">
          <a:avLst>
            <a:gd name="adj1" fmla="val 75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p3d z="-227350" prstMaterial="matte"/>
      </dsp:spPr>
      <dsp:style>
        <a:lnRef idx="1">
          <a:scrgbClr r="0" g="0" b="0"/>
        </a:lnRef>
        <a:fillRef idx="1">
          <a:scrgbClr r="0" g="0" b="0"/>
        </a:fillRef>
        <a:effectRef idx="0">
          <a:scrgbClr r="0" g="0" b="0"/>
        </a:effectRef>
        <a:fontRef idx="minor"/>
      </dsp:style>
      <dsp:txBody>
        <a:bodyPr spcFirstLastPara="0" vert="horz" wrap="square" lIns="17780" tIns="17780" rIns="17780" bIns="17780" numCol="1" spcCol="1270" anchor="t" anchorCtr="0">
          <a:noAutofit/>
        </a:bodyPr>
        <a:lstStyle/>
        <a:p>
          <a:pPr marL="285750" lvl="1" indent="-285750" algn="l" defTabSz="1244600">
            <a:lnSpc>
              <a:spcPct val="90000"/>
            </a:lnSpc>
            <a:spcBef>
              <a:spcPct val="0"/>
            </a:spcBef>
            <a:spcAft>
              <a:spcPct val="15000"/>
            </a:spcAft>
            <a:buChar char="••"/>
          </a:pPr>
          <a:r>
            <a:rPr lang="pt-BR" sz="2800" kern="1200" dirty="0" smtClean="0">
              <a:latin typeface="Calibri" pitchFamily="34" charset="0"/>
              <a:cs typeface="Calibri" pitchFamily="34" charset="0"/>
            </a:rPr>
            <a:t>Não consideram a pluralidade e o caráter histórico da realidade como um todo</a:t>
          </a:r>
          <a:endParaRPr lang="pt-BR" sz="2800" kern="1200" dirty="0">
            <a:latin typeface="Calibri" pitchFamily="34" charset="0"/>
            <a:cs typeface="Calibri" pitchFamily="34" charset="0"/>
          </a:endParaRPr>
        </a:p>
      </dsp:txBody>
      <dsp:txXfrm>
        <a:off x="3369974" y="2460510"/>
        <a:ext cx="5054961" cy="2235785"/>
      </dsp:txXfrm>
    </dsp:sp>
    <dsp:sp modelId="{430B40F7-CB93-483D-BCA8-368D448C36F5}">
      <dsp:nvSpPr>
        <dsp:cNvPr id="0" name=""/>
        <dsp:cNvSpPr/>
      </dsp:nvSpPr>
      <dsp:spPr>
        <a:xfrm>
          <a:off x="0" y="2459937"/>
          <a:ext cx="3369974" cy="2235785"/>
        </a:xfrm>
        <a:prstGeom prst="roundRect">
          <a:avLst/>
        </a:prstGeom>
        <a:solidFill>
          <a:schemeClr val="accent1">
            <a:hueOff val="0"/>
            <a:satOff val="0"/>
            <a:lumOff val="0"/>
            <a:alphaOff val="0"/>
          </a:schemeClr>
        </a:solidFill>
        <a:ln>
          <a:noFill/>
        </a:ln>
        <a:effectLst>
          <a:outerShdw blurRad="50800" dist="38100" dir="14700000" algn="t" rotWithShape="0">
            <a:srgbClr val="000000">
              <a:alpha val="60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06680" tIns="53340" rIns="106680" bIns="53340" numCol="1" spcCol="1270" anchor="ctr" anchorCtr="0">
          <a:noAutofit/>
          <a:sp3d extrusionH="28000" prstMaterial="matte"/>
        </a:bodyPr>
        <a:lstStyle/>
        <a:p>
          <a:pPr lvl="0" algn="ctr" defTabSz="1244600">
            <a:lnSpc>
              <a:spcPct val="90000"/>
            </a:lnSpc>
            <a:spcBef>
              <a:spcPct val="0"/>
            </a:spcBef>
            <a:spcAft>
              <a:spcPct val="35000"/>
            </a:spcAft>
          </a:pPr>
          <a:r>
            <a:rPr lang="pt-BR" sz="2800" kern="1200" dirty="0" smtClean="0">
              <a:latin typeface="Calibri" pitchFamily="34" charset="0"/>
              <a:cs typeface="Calibri" pitchFamily="34" charset="0"/>
            </a:rPr>
            <a:t>Fundamentalismos</a:t>
          </a:r>
          <a:endParaRPr lang="pt-BR" sz="2800" kern="1200" dirty="0">
            <a:latin typeface="Calibri" pitchFamily="34" charset="0"/>
            <a:cs typeface="Calibri" pitchFamily="34" charset="0"/>
          </a:endParaRPr>
        </a:p>
      </dsp:txBody>
      <dsp:txXfrm>
        <a:off x="0" y="2459937"/>
        <a:ext cx="3369974" cy="2235785"/>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6E7A16A-1C09-4F83-8C20-2017333B78CC}">
      <dsp:nvSpPr>
        <dsp:cNvPr id="0" name=""/>
        <dsp:cNvSpPr/>
      </dsp:nvSpPr>
      <dsp:spPr>
        <a:xfrm rot="632307">
          <a:off x="614268" y="2691264"/>
          <a:ext cx="2448270" cy="40517"/>
        </a:xfrm>
        <a:custGeom>
          <a:avLst/>
          <a:gdLst/>
          <a:ahLst/>
          <a:cxnLst/>
          <a:rect l="0" t="0" r="0" b="0"/>
          <a:pathLst>
            <a:path>
              <a:moveTo>
                <a:pt x="0" y="20258"/>
              </a:moveTo>
              <a:lnTo>
                <a:pt x="2448270" y="20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809A419-D7D4-45A4-8EEA-747016DE45AE}">
      <dsp:nvSpPr>
        <dsp:cNvPr id="0" name=""/>
        <dsp:cNvSpPr/>
      </dsp:nvSpPr>
      <dsp:spPr>
        <a:xfrm rot="20785380">
          <a:off x="589217" y="1794847"/>
          <a:ext cx="3270695" cy="40517"/>
        </a:xfrm>
        <a:custGeom>
          <a:avLst/>
          <a:gdLst/>
          <a:ahLst/>
          <a:cxnLst/>
          <a:rect l="0" t="0" r="0" b="0"/>
          <a:pathLst>
            <a:path>
              <a:moveTo>
                <a:pt x="0" y="20258"/>
              </a:moveTo>
              <a:lnTo>
                <a:pt x="3270695" y="20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D7C5FC-1ECE-40B3-BCC1-3FB7037CBBD1}">
      <dsp:nvSpPr>
        <dsp:cNvPr id="0" name=""/>
        <dsp:cNvSpPr/>
      </dsp:nvSpPr>
      <dsp:spPr>
        <a:xfrm>
          <a:off x="166129" y="1345847"/>
          <a:ext cx="1928851" cy="1928851"/>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C869B9-682A-4B66-A241-741F0FC2C17A}">
      <dsp:nvSpPr>
        <dsp:cNvPr id="0" name=""/>
        <dsp:cNvSpPr/>
      </dsp:nvSpPr>
      <dsp:spPr>
        <a:xfrm>
          <a:off x="3665620" y="74362"/>
          <a:ext cx="3520018" cy="193537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pt-BR" sz="2800" kern="1200" dirty="0" smtClean="0">
              <a:solidFill>
                <a:srgbClr val="2D19A7"/>
              </a:solidFill>
              <a:latin typeface="Calibri" pitchFamily="34" charset="0"/>
              <a:cs typeface="Calibri" pitchFamily="34" charset="0"/>
            </a:rPr>
            <a:t>Quando a realidade se transforma</a:t>
          </a:r>
          <a:endParaRPr lang="pt-BR" sz="2800" kern="1200" dirty="0">
            <a:solidFill>
              <a:srgbClr val="2D19A7"/>
            </a:solidFill>
            <a:latin typeface="Calibri" pitchFamily="34" charset="0"/>
            <a:cs typeface="Calibri" pitchFamily="34" charset="0"/>
          </a:endParaRPr>
        </a:p>
      </dsp:txBody>
      <dsp:txXfrm>
        <a:off x="3665620" y="74362"/>
        <a:ext cx="3520018" cy="1935370"/>
      </dsp:txXfrm>
    </dsp:sp>
    <dsp:sp modelId="{461364AB-03B3-4330-837D-9C8AF1EF966F}">
      <dsp:nvSpPr>
        <dsp:cNvPr id="0" name=""/>
        <dsp:cNvSpPr/>
      </dsp:nvSpPr>
      <dsp:spPr>
        <a:xfrm>
          <a:off x="2836225" y="2134189"/>
          <a:ext cx="5603246" cy="256831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pt-BR" sz="2800" kern="1200" dirty="0" smtClean="0">
              <a:solidFill>
                <a:srgbClr val="2D19A7"/>
              </a:solidFill>
              <a:latin typeface="Calibri" pitchFamily="34" charset="0"/>
              <a:cs typeface="Calibri" pitchFamily="34" charset="0"/>
            </a:rPr>
            <a:t>Devem, igualmente, se transformarem os caminhos pelos os quais passam a ação evangelizadora.</a:t>
          </a:r>
          <a:endParaRPr lang="pt-BR" sz="2800" kern="1200" dirty="0">
            <a:solidFill>
              <a:srgbClr val="2D19A7"/>
            </a:solidFill>
            <a:latin typeface="Calibri" pitchFamily="34" charset="0"/>
            <a:cs typeface="Calibri" pitchFamily="34" charset="0"/>
          </a:endParaRPr>
        </a:p>
      </dsp:txBody>
      <dsp:txXfrm>
        <a:off x="2836225" y="2134189"/>
        <a:ext cx="5603246" cy="2568315"/>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BE029CB-23DB-46A3-A9FF-A5637F5E1CC6}">
      <dsp:nvSpPr>
        <dsp:cNvPr id="0" name=""/>
        <dsp:cNvSpPr/>
      </dsp:nvSpPr>
      <dsp:spPr>
        <a:xfrm>
          <a:off x="3312370" y="2520298"/>
          <a:ext cx="2119062" cy="216810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pt-BR" sz="2800" kern="1200" dirty="0" smtClean="0">
              <a:solidFill>
                <a:srgbClr val="2D19A7"/>
              </a:solidFill>
              <a:latin typeface="Calibri" pitchFamily="34" charset="0"/>
              <a:cs typeface="Calibri" pitchFamily="34" charset="0"/>
            </a:rPr>
            <a:t>Não esquecer das ameaças</a:t>
          </a:r>
          <a:endParaRPr lang="pt-BR" sz="2800" kern="1200" dirty="0">
            <a:solidFill>
              <a:srgbClr val="2D19A7"/>
            </a:solidFill>
            <a:latin typeface="Calibri" pitchFamily="34" charset="0"/>
            <a:cs typeface="Calibri" pitchFamily="34" charset="0"/>
          </a:endParaRPr>
        </a:p>
      </dsp:txBody>
      <dsp:txXfrm>
        <a:off x="3312370" y="2520298"/>
        <a:ext cx="2119062" cy="2168104"/>
      </dsp:txXfrm>
    </dsp:sp>
    <dsp:sp modelId="{2B8CFDD1-358A-43D0-97D2-4ACD091F0FE5}">
      <dsp:nvSpPr>
        <dsp:cNvPr id="0" name=""/>
        <dsp:cNvSpPr/>
      </dsp:nvSpPr>
      <dsp:spPr>
        <a:xfrm rot="12732846">
          <a:off x="1748186" y="2200068"/>
          <a:ext cx="1770628" cy="61790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0B79C18-C81B-4F3F-A8BE-8455286C1435}">
      <dsp:nvSpPr>
        <dsp:cNvPr id="0" name=""/>
        <dsp:cNvSpPr/>
      </dsp:nvSpPr>
      <dsp:spPr>
        <a:xfrm>
          <a:off x="854620" y="1213196"/>
          <a:ext cx="2059699" cy="164775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pt-BR" sz="2400" kern="1200" dirty="0" smtClean="0">
              <a:solidFill>
                <a:schemeClr val="tx1"/>
              </a:solidFill>
              <a:latin typeface="Calibri" pitchFamily="34" charset="0"/>
              <a:cs typeface="Calibri" pitchFamily="34" charset="0"/>
            </a:rPr>
            <a:t>À vida dos povos</a:t>
          </a:r>
          <a:endParaRPr lang="pt-BR" sz="2400" kern="1200" dirty="0">
            <a:solidFill>
              <a:schemeClr val="tx1"/>
            </a:solidFill>
            <a:latin typeface="Calibri" pitchFamily="34" charset="0"/>
            <a:cs typeface="Calibri" pitchFamily="34" charset="0"/>
          </a:endParaRPr>
        </a:p>
      </dsp:txBody>
      <dsp:txXfrm>
        <a:off x="854620" y="1213196"/>
        <a:ext cx="2059699" cy="1647759"/>
      </dsp:txXfrm>
    </dsp:sp>
    <dsp:sp modelId="{FDF74CDB-F22E-4DAE-904E-1EDAB3D95128}">
      <dsp:nvSpPr>
        <dsp:cNvPr id="0" name=""/>
        <dsp:cNvSpPr/>
      </dsp:nvSpPr>
      <dsp:spPr>
        <a:xfrm rot="16003000">
          <a:off x="3455332" y="1318057"/>
          <a:ext cx="1606267" cy="61790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5CC3B9C-B7D6-428B-A625-BC79A10A4986}">
      <dsp:nvSpPr>
        <dsp:cNvPr id="0" name=""/>
        <dsp:cNvSpPr/>
      </dsp:nvSpPr>
      <dsp:spPr>
        <a:xfrm>
          <a:off x="3182618" y="1317"/>
          <a:ext cx="2059699" cy="164775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pt-BR" sz="2400" kern="1200" dirty="0" smtClean="0">
              <a:solidFill>
                <a:schemeClr val="tx1"/>
              </a:solidFill>
              <a:latin typeface="Calibri" pitchFamily="34" charset="0"/>
              <a:cs typeface="Calibri" pitchFamily="34" charset="0"/>
            </a:rPr>
            <a:t>À vida de pessoas</a:t>
          </a:r>
          <a:endParaRPr lang="pt-BR" sz="2400" kern="1200" dirty="0">
            <a:solidFill>
              <a:schemeClr val="tx1"/>
            </a:solidFill>
            <a:latin typeface="Calibri" pitchFamily="34" charset="0"/>
            <a:cs typeface="Calibri" pitchFamily="34" charset="0"/>
          </a:endParaRPr>
        </a:p>
      </dsp:txBody>
      <dsp:txXfrm>
        <a:off x="3182618" y="1317"/>
        <a:ext cx="2059699" cy="1647759"/>
      </dsp:txXfrm>
    </dsp:sp>
    <dsp:sp modelId="{EC49E6C2-D59F-4D0B-8E6B-610DDAAD45C3}">
      <dsp:nvSpPr>
        <dsp:cNvPr id="0" name=""/>
        <dsp:cNvSpPr/>
      </dsp:nvSpPr>
      <dsp:spPr>
        <a:xfrm rot="19448606">
          <a:off x="5164999" y="2173134"/>
          <a:ext cx="1519444" cy="61790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EE7C252-814A-4CCC-8D74-7AE6D6B72EDF}">
      <dsp:nvSpPr>
        <dsp:cNvPr id="0" name=""/>
        <dsp:cNvSpPr/>
      </dsp:nvSpPr>
      <dsp:spPr>
        <a:xfrm>
          <a:off x="5510616" y="1213196"/>
          <a:ext cx="2059699" cy="164775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pt-BR" sz="2400" kern="1200" dirty="0" smtClean="0">
              <a:solidFill>
                <a:schemeClr val="tx1"/>
              </a:solidFill>
              <a:latin typeface="Calibri" pitchFamily="34" charset="0"/>
              <a:cs typeface="Calibri" pitchFamily="34" charset="0"/>
            </a:rPr>
            <a:t>À vida do planeta</a:t>
          </a:r>
          <a:endParaRPr lang="pt-BR" sz="2400" kern="1200" dirty="0">
            <a:solidFill>
              <a:schemeClr val="tx1"/>
            </a:solidFill>
            <a:latin typeface="Calibri" pitchFamily="34" charset="0"/>
            <a:cs typeface="Calibri" pitchFamily="34" charset="0"/>
          </a:endParaRPr>
        </a:p>
      </dsp:txBody>
      <dsp:txXfrm>
        <a:off x="5510616" y="1213196"/>
        <a:ext cx="2059699" cy="1647759"/>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4D21392-D52C-4395-A430-50896E32F55A}">
      <dsp:nvSpPr>
        <dsp:cNvPr id="0" name=""/>
        <dsp:cNvSpPr/>
      </dsp:nvSpPr>
      <dsp:spPr>
        <a:xfrm>
          <a:off x="3262204" y="2288151"/>
          <a:ext cx="2662171" cy="2662171"/>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pt-BR" sz="2000" kern="1200" dirty="0" smtClean="0">
              <a:latin typeface="Calibri" pitchFamily="34" charset="0"/>
              <a:cs typeface="Calibri" pitchFamily="34" charset="0"/>
            </a:rPr>
            <a:t>Planos  diocesanos de Pastoral</a:t>
          </a:r>
          <a:endParaRPr lang="pt-BR" sz="2000" kern="1200" dirty="0">
            <a:latin typeface="Calibri" pitchFamily="34" charset="0"/>
            <a:cs typeface="Calibri" pitchFamily="34" charset="0"/>
          </a:endParaRPr>
        </a:p>
      </dsp:txBody>
      <dsp:txXfrm>
        <a:off x="3262204" y="2288151"/>
        <a:ext cx="2662171" cy="2662171"/>
      </dsp:txXfrm>
    </dsp:sp>
    <dsp:sp modelId="{8218A5E8-FCD1-4FD6-A1D4-0ECCB240E282}">
      <dsp:nvSpPr>
        <dsp:cNvPr id="0" name=""/>
        <dsp:cNvSpPr/>
      </dsp:nvSpPr>
      <dsp:spPr>
        <a:xfrm>
          <a:off x="1512170" y="1656180"/>
          <a:ext cx="2338393" cy="1941584"/>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pt-BR" sz="2000" kern="1200" dirty="0" smtClean="0">
              <a:latin typeface="Calibri" pitchFamily="34" charset="0"/>
              <a:cs typeface="Calibri" pitchFamily="34" charset="0"/>
            </a:rPr>
            <a:t>Ação Evangelizadora</a:t>
          </a:r>
          <a:endParaRPr lang="pt-BR" sz="2000" kern="1200" dirty="0">
            <a:latin typeface="Calibri" pitchFamily="34" charset="0"/>
            <a:cs typeface="Calibri" pitchFamily="34" charset="0"/>
          </a:endParaRPr>
        </a:p>
      </dsp:txBody>
      <dsp:txXfrm>
        <a:off x="1512170" y="1656180"/>
        <a:ext cx="2338393" cy="1941584"/>
      </dsp:txXfrm>
    </dsp:sp>
    <dsp:sp modelId="{0419E738-170F-4664-9DF7-6C267F36ABA7}">
      <dsp:nvSpPr>
        <dsp:cNvPr id="0" name=""/>
        <dsp:cNvSpPr/>
      </dsp:nvSpPr>
      <dsp:spPr>
        <a:xfrm rot="20700000">
          <a:off x="2909546" y="165001"/>
          <a:ext cx="2416524" cy="2213368"/>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pt-BR" sz="1800" kern="1200" dirty="0" smtClean="0">
              <a:latin typeface="Calibri" pitchFamily="34" charset="0"/>
              <a:cs typeface="Calibri" pitchFamily="34" charset="0"/>
            </a:rPr>
            <a:t>Ir </a:t>
          </a:r>
          <a:r>
            <a:rPr lang="pt-BR" sz="1800" kern="1200" smtClean="0">
              <a:latin typeface="Calibri" pitchFamily="34" charset="0"/>
              <a:cs typeface="Calibri" pitchFamily="34" charset="0"/>
            </a:rPr>
            <a:t>além das </a:t>
          </a:r>
          <a:r>
            <a:rPr lang="pt-BR" sz="1800" kern="1200" dirty="0" smtClean="0">
              <a:latin typeface="Calibri" pitchFamily="34" charset="0"/>
              <a:cs typeface="Calibri" pitchFamily="34" charset="0"/>
            </a:rPr>
            <a:t>DGAE</a:t>
          </a:r>
          <a:endParaRPr lang="pt-BR" sz="1800" kern="1200" dirty="0">
            <a:latin typeface="Calibri" pitchFamily="34" charset="0"/>
            <a:cs typeface="Calibri" pitchFamily="34" charset="0"/>
          </a:endParaRPr>
        </a:p>
      </dsp:txBody>
      <dsp:txXfrm>
        <a:off x="3451611" y="638408"/>
        <a:ext cx="1332395" cy="1266554"/>
      </dsp:txXfrm>
    </dsp:sp>
    <dsp:sp modelId="{3D168159-4BFB-4480-A166-2A5D72DAAC84}">
      <dsp:nvSpPr>
        <dsp:cNvPr id="0" name=""/>
        <dsp:cNvSpPr/>
      </dsp:nvSpPr>
      <dsp:spPr>
        <a:xfrm>
          <a:off x="3064656" y="1882352"/>
          <a:ext cx="3407579" cy="3407579"/>
        </a:xfrm>
        <a:prstGeom prst="circularArrow">
          <a:avLst>
            <a:gd name="adj1" fmla="val 4687"/>
            <a:gd name="adj2" fmla="val 299029"/>
            <a:gd name="adj3" fmla="val 2529695"/>
            <a:gd name="adj4" fmla="val 15832433"/>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B9E5C84-21E0-4349-BF88-76636C13B6EB}">
      <dsp:nvSpPr>
        <dsp:cNvPr id="0" name=""/>
        <dsp:cNvSpPr/>
      </dsp:nvSpPr>
      <dsp:spPr>
        <a:xfrm>
          <a:off x="1370420" y="1227746"/>
          <a:ext cx="2475819" cy="2475819"/>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A487938-EBCA-47D1-81E8-A9B06C75A277}">
      <dsp:nvSpPr>
        <dsp:cNvPr id="0" name=""/>
        <dsp:cNvSpPr/>
      </dsp:nvSpPr>
      <dsp:spPr>
        <a:xfrm>
          <a:off x="2358934" y="-95106"/>
          <a:ext cx="2669432" cy="2669432"/>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AA81B75-FA6B-4190-B343-CA439B35BD05}">
      <dsp:nvSpPr>
        <dsp:cNvPr id="0" name=""/>
        <dsp:cNvSpPr/>
      </dsp:nvSpPr>
      <dsp:spPr>
        <a:xfrm>
          <a:off x="5834643" y="2904151"/>
          <a:ext cx="91440" cy="540400"/>
        </a:xfrm>
        <a:custGeom>
          <a:avLst/>
          <a:gdLst/>
          <a:ahLst/>
          <a:cxnLst/>
          <a:rect l="0" t="0" r="0" b="0"/>
          <a:pathLst>
            <a:path>
              <a:moveTo>
                <a:pt x="45720" y="0"/>
              </a:moveTo>
              <a:lnTo>
                <a:pt x="45720" y="54040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CAA3E9-4AD0-4CA3-83C6-D4385740A755}">
      <dsp:nvSpPr>
        <dsp:cNvPr id="0" name=""/>
        <dsp:cNvSpPr/>
      </dsp:nvSpPr>
      <dsp:spPr>
        <a:xfrm>
          <a:off x="4177093" y="1183849"/>
          <a:ext cx="1703269" cy="540400"/>
        </a:xfrm>
        <a:custGeom>
          <a:avLst/>
          <a:gdLst/>
          <a:ahLst/>
          <a:cxnLst/>
          <a:rect l="0" t="0" r="0" b="0"/>
          <a:pathLst>
            <a:path>
              <a:moveTo>
                <a:pt x="0" y="0"/>
              </a:moveTo>
              <a:lnTo>
                <a:pt x="0" y="368267"/>
              </a:lnTo>
              <a:lnTo>
                <a:pt x="1703269" y="368267"/>
              </a:lnTo>
              <a:lnTo>
                <a:pt x="1703269" y="54040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7FFBD9-BD5A-4DCB-AF56-6F70EA172D94}">
      <dsp:nvSpPr>
        <dsp:cNvPr id="0" name=""/>
        <dsp:cNvSpPr/>
      </dsp:nvSpPr>
      <dsp:spPr>
        <a:xfrm>
          <a:off x="2473824" y="2904151"/>
          <a:ext cx="1135513" cy="540400"/>
        </a:xfrm>
        <a:custGeom>
          <a:avLst/>
          <a:gdLst/>
          <a:ahLst/>
          <a:cxnLst/>
          <a:rect l="0" t="0" r="0" b="0"/>
          <a:pathLst>
            <a:path>
              <a:moveTo>
                <a:pt x="0" y="0"/>
              </a:moveTo>
              <a:lnTo>
                <a:pt x="0" y="368267"/>
              </a:lnTo>
              <a:lnTo>
                <a:pt x="1135513" y="368267"/>
              </a:lnTo>
              <a:lnTo>
                <a:pt x="1135513" y="54040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C7A816-C6A2-4F4D-812C-10D40E529D7A}">
      <dsp:nvSpPr>
        <dsp:cNvPr id="0" name=""/>
        <dsp:cNvSpPr/>
      </dsp:nvSpPr>
      <dsp:spPr>
        <a:xfrm>
          <a:off x="1338311" y="2904151"/>
          <a:ext cx="1135513" cy="540400"/>
        </a:xfrm>
        <a:custGeom>
          <a:avLst/>
          <a:gdLst/>
          <a:ahLst/>
          <a:cxnLst/>
          <a:rect l="0" t="0" r="0" b="0"/>
          <a:pathLst>
            <a:path>
              <a:moveTo>
                <a:pt x="1135513" y="0"/>
              </a:moveTo>
              <a:lnTo>
                <a:pt x="1135513" y="368267"/>
              </a:lnTo>
              <a:lnTo>
                <a:pt x="0" y="368267"/>
              </a:lnTo>
              <a:lnTo>
                <a:pt x="0" y="54040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88E30F-812A-4151-9956-AD516F3ABB06}">
      <dsp:nvSpPr>
        <dsp:cNvPr id="0" name=""/>
        <dsp:cNvSpPr/>
      </dsp:nvSpPr>
      <dsp:spPr>
        <a:xfrm>
          <a:off x="2473824" y="1183849"/>
          <a:ext cx="1703269" cy="540400"/>
        </a:xfrm>
        <a:custGeom>
          <a:avLst/>
          <a:gdLst/>
          <a:ahLst/>
          <a:cxnLst/>
          <a:rect l="0" t="0" r="0" b="0"/>
          <a:pathLst>
            <a:path>
              <a:moveTo>
                <a:pt x="1703269" y="0"/>
              </a:moveTo>
              <a:lnTo>
                <a:pt x="1703269" y="368267"/>
              </a:lnTo>
              <a:lnTo>
                <a:pt x="0" y="368267"/>
              </a:lnTo>
              <a:lnTo>
                <a:pt x="0" y="54040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859724-8DFA-4897-B460-BBB189325674}">
      <dsp:nvSpPr>
        <dsp:cNvPr id="0" name=""/>
        <dsp:cNvSpPr/>
      </dsp:nvSpPr>
      <dsp:spPr>
        <a:xfrm>
          <a:off x="3248037" y="3948"/>
          <a:ext cx="1858112" cy="11799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C448AB-C768-4C12-83B0-6435458E9CBF}">
      <dsp:nvSpPr>
        <dsp:cNvPr id="0" name=""/>
        <dsp:cNvSpPr/>
      </dsp:nvSpPr>
      <dsp:spPr>
        <a:xfrm>
          <a:off x="3454494" y="200082"/>
          <a:ext cx="1858112" cy="117990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pt-BR" sz="1900" kern="1200" dirty="0" smtClean="0"/>
            <a:t>2. Onde precisamos estar </a:t>
          </a:r>
          <a:endParaRPr lang="pt-BR" sz="1900" kern="1200" dirty="0"/>
        </a:p>
      </dsp:txBody>
      <dsp:txXfrm>
        <a:off x="3454494" y="200082"/>
        <a:ext cx="1858112" cy="1179901"/>
      </dsp:txXfrm>
    </dsp:sp>
    <dsp:sp modelId="{7253E24E-FBD5-4270-B851-AB2AC26D13EC}">
      <dsp:nvSpPr>
        <dsp:cNvPr id="0" name=""/>
        <dsp:cNvSpPr/>
      </dsp:nvSpPr>
      <dsp:spPr>
        <a:xfrm>
          <a:off x="1544768" y="1724250"/>
          <a:ext cx="1858112" cy="11799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CAFC67-4569-45AF-8532-2FD18C128CBC}">
      <dsp:nvSpPr>
        <dsp:cNvPr id="0" name=""/>
        <dsp:cNvSpPr/>
      </dsp:nvSpPr>
      <dsp:spPr>
        <a:xfrm>
          <a:off x="1751224" y="1920384"/>
          <a:ext cx="1858112" cy="117990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pt-BR" sz="1900" kern="1200" dirty="0" smtClean="0"/>
            <a:t>3. Urgências pastorais</a:t>
          </a:r>
          <a:endParaRPr lang="pt-BR" sz="1900" kern="1200" dirty="0"/>
        </a:p>
      </dsp:txBody>
      <dsp:txXfrm>
        <a:off x="1751224" y="1920384"/>
        <a:ext cx="1858112" cy="1179901"/>
      </dsp:txXfrm>
    </dsp:sp>
    <dsp:sp modelId="{030ABAA4-7E42-451C-8FCB-465223ADC60B}">
      <dsp:nvSpPr>
        <dsp:cNvPr id="0" name=""/>
        <dsp:cNvSpPr/>
      </dsp:nvSpPr>
      <dsp:spPr>
        <a:xfrm>
          <a:off x="409254" y="3444552"/>
          <a:ext cx="1858112" cy="11799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75FB37-E6E2-4A99-BDC4-55622A0A50F2}">
      <dsp:nvSpPr>
        <dsp:cNvPr id="0" name=""/>
        <dsp:cNvSpPr/>
      </dsp:nvSpPr>
      <dsp:spPr>
        <a:xfrm>
          <a:off x="615711" y="3640686"/>
          <a:ext cx="1858112" cy="117990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pt-BR" sz="1900" kern="1200" dirty="0" smtClean="0"/>
            <a:t>5. Como vamos agir</a:t>
          </a:r>
          <a:endParaRPr lang="pt-BR" sz="1900" kern="1200" dirty="0"/>
        </a:p>
      </dsp:txBody>
      <dsp:txXfrm>
        <a:off x="615711" y="3640686"/>
        <a:ext cx="1858112" cy="1179901"/>
      </dsp:txXfrm>
    </dsp:sp>
    <dsp:sp modelId="{FCAF003D-0A7D-4F76-ABC6-EDFA17D50841}">
      <dsp:nvSpPr>
        <dsp:cNvPr id="0" name=""/>
        <dsp:cNvSpPr/>
      </dsp:nvSpPr>
      <dsp:spPr>
        <a:xfrm>
          <a:off x="2680281" y="3444552"/>
          <a:ext cx="1858112" cy="11799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397DF5-79BF-4066-818F-09417495B8D6}">
      <dsp:nvSpPr>
        <dsp:cNvPr id="0" name=""/>
        <dsp:cNvSpPr/>
      </dsp:nvSpPr>
      <dsp:spPr>
        <a:xfrm>
          <a:off x="2886738" y="3640686"/>
          <a:ext cx="1858112" cy="117990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pt-BR" sz="1900" kern="1200" dirty="0" smtClean="0"/>
            <a:t>6. O que vamos fazer </a:t>
          </a:r>
          <a:endParaRPr lang="pt-BR" sz="1900" kern="1200" dirty="0"/>
        </a:p>
      </dsp:txBody>
      <dsp:txXfrm>
        <a:off x="2886738" y="3640686"/>
        <a:ext cx="1858112" cy="1179901"/>
      </dsp:txXfrm>
    </dsp:sp>
    <dsp:sp modelId="{9E535835-DFBA-481D-B692-298CD8543063}">
      <dsp:nvSpPr>
        <dsp:cNvPr id="0" name=""/>
        <dsp:cNvSpPr/>
      </dsp:nvSpPr>
      <dsp:spPr>
        <a:xfrm>
          <a:off x="4951307" y="1724250"/>
          <a:ext cx="1858112" cy="11799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51BEAE-8E98-4BA7-A3FA-B2E0BA31E628}">
      <dsp:nvSpPr>
        <dsp:cNvPr id="0" name=""/>
        <dsp:cNvSpPr/>
      </dsp:nvSpPr>
      <dsp:spPr>
        <a:xfrm>
          <a:off x="5157764" y="1920384"/>
          <a:ext cx="1858112" cy="117990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pt-BR" sz="1900" kern="1200" dirty="0" smtClean="0"/>
            <a:t>4. O que queremos alcançar</a:t>
          </a:r>
          <a:endParaRPr lang="pt-BR" sz="1900" kern="1200" dirty="0"/>
        </a:p>
      </dsp:txBody>
      <dsp:txXfrm>
        <a:off x="5157764" y="1920384"/>
        <a:ext cx="1858112" cy="1179901"/>
      </dsp:txXfrm>
    </dsp:sp>
    <dsp:sp modelId="{C8BF6E63-8115-4B34-864E-14FD54DFBEC7}">
      <dsp:nvSpPr>
        <dsp:cNvPr id="0" name=""/>
        <dsp:cNvSpPr/>
      </dsp:nvSpPr>
      <dsp:spPr>
        <a:xfrm>
          <a:off x="4951307" y="3444552"/>
          <a:ext cx="1858112" cy="11799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B433A7-9D74-4CF3-B2BE-3E6159899A04}">
      <dsp:nvSpPr>
        <dsp:cNvPr id="0" name=""/>
        <dsp:cNvSpPr/>
      </dsp:nvSpPr>
      <dsp:spPr>
        <a:xfrm>
          <a:off x="5157764" y="3640686"/>
          <a:ext cx="1858112" cy="117990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pt-BR" sz="1900" kern="1200" dirty="0" smtClean="0"/>
            <a:t>7. Renovação das estruturas</a:t>
          </a:r>
          <a:endParaRPr lang="pt-BR" sz="1900" kern="1200" dirty="0"/>
        </a:p>
      </dsp:txBody>
      <dsp:txXfrm>
        <a:off x="5157764" y="3640686"/>
        <a:ext cx="1858112" cy="1179901"/>
      </dsp:txXfrm>
    </dsp:sp>
    <dsp:sp modelId="{27B72CB9-BE05-456A-9683-017644AC26CB}">
      <dsp:nvSpPr>
        <dsp:cNvPr id="0" name=""/>
        <dsp:cNvSpPr/>
      </dsp:nvSpPr>
      <dsp:spPr>
        <a:xfrm>
          <a:off x="729649" y="-52120"/>
          <a:ext cx="1858112" cy="11799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9B65AC-8BF8-404C-9566-D332D54AC9BB}">
      <dsp:nvSpPr>
        <dsp:cNvPr id="0" name=""/>
        <dsp:cNvSpPr/>
      </dsp:nvSpPr>
      <dsp:spPr>
        <a:xfrm>
          <a:off x="936106" y="144013"/>
          <a:ext cx="1858112" cy="117990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pt-BR" sz="1900" i="1" kern="1200" dirty="0" smtClean="0">
              <a:latin typeface="Arial" pitchFamily="34" charset="0"/>
              <a:cs typeface="Arial" pitchFamily="34" charset="0"/>
            </a:rPr>
            <a:t>1. onde estamos</a:t>
          </a:r>
          <a:endParaRPr lang="pt-BR" sz="1900" kern="1200" dirty="0"/>
        </a:p>
      </dsp:txBody>
      <dsp:txXfrm>
        <a:off x="936106" y="144013"/>
        <a:ext cx="1858112" cy="1179901"/>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latinLnBrk="0">
              <a:spcBef>
                <a:spcPts val="0"/>
              </a:spcBef>
              <a:spcAft>
                <a:spcPts val="0"/>
              </a:spcAft>
              <a:defRPr lang="pt-BR" sz="1200">
                <a:latin typeface="+mn-lt"/>
                <a:cs typeface="+mn-cs"/>
              </a:defRPr>
            </a:lvl1pPr>
          </a:lstStyle>
          <a:p>
            <a:pPr>
              <a:defRPr/>
            </a:pPr>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latinLnBrk="0">
              <a:spcBef>
                <a:spcPts val="0"/>
              </a:spcBef>
              <a:spcAft>
                <a:spcPts val="0"/>
              </a:spcAft>
              <a:defRPr lang="pt-BR" sz="1200">
                <a:latin typeface="+mn-lt"/>
                <a:cs typeface="+mn-cs"/>
              </a:defRPr>
            </a:lvl1pPr>
          </a:lstStyle>
          <a:p>
            <a:pPr>
              <a:defRPr/>
            </a:pPr>
            <a:fld id="{589C9F2B-54D8-4C2F-B4EC-4F2F7CBB392D}" type="datetimeFigureOut">
              <a:rPr/>
              <a:pPr>
                <a:defRPr/>
              </a:pPr>
              <a:t>13/07/2011</a:t>
            </a:fld>
            <a:endParaRP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t-BR"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noProof="0"/>
              <a:t>Clique para editar os estilos do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latinLnBrk="0">
              <a:spcBef>
                <a:spcPts val="0"/>
              </a:spcBef>
              <a:spcAft>
                <a:spcPts val="0"/>
              </a:spcAft>
              <a:defRPr lang="pt-BR" sz="1200">
                <a:latin typeface="+mn-lt"/>
                <a:cs typeface="+mn-cs"/>
              </a:defRPr>
            </a:lvl1pPr>
          </a:lstStyle>
          <a:p>
            <a:pPr>
              <a:defRPr/>
            </a:pPr>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latinLnBrk="0">
              <a:spcBef>
                <a:spcPts val="0"/>
              </a:spcBef>
              <a:spcAft>
                <a:spcPts val="0"/>
              </a:spcAft>
              <a:defRPr lang="pt-BR" sz="1200">
                <a:latin typeface="+mn-lt"/>
                <a:cs typeface="+mn-cs"/>
              </a:defRPr>
            </a:lvl1pPr>
          </a:lstStyle>
          <a:p>
            <a:pPr>
              <a:defRPr/>
            </a:pPr>
            <a:fld id="{CF0D5903-5B14-4A00-BCEE-B1060B932C4E}" type="slidenum">
              <a:rPr/>
              <a:pPr>
                <a:defRPr/>
              </a:pPr>
              <a:t>‹nº›</a:t>
            </a:fld>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lang="pt-BR" sz="1200" kern="1200">
        <a:solidFill>
          <a:schemeClr val="tx1"/>
        </a:solidFill>
        <a:latin typeface="+mn-lt"/>
        <a:ea typeface="+mn-ea"/>
        <a:cs typeface="+mn-cs"/>
      </a:defRPr>
    </a:lvl1pPr>
    <a:lvl2pPr marL="457200" algn="l" rtl="0" eaLnBrk="0" fontAlgn="base" hangingPunct="0">
      <a:spcBef>
        <a:spcPct val="30000"/>
      </a:spcBef>
      <a:spcAft>
        <a:spcPct val="0"/>
      </a:spcAft>
      <a:defRPr lang="pt-BR" sz="1200" kern="1200">
        <a:solidFill>
          <a:schemeClr val="tx1"/>
        </a:solidFill>
        <a:latin typeface="+mn-lt"/>
        <a:ea typeface="+mn-ea"/>
        <a:cs typeface="+mn-cs"/>
      </a:defRPr>
    </a:lvl2pPr>
    <a:lvl3pPr marL="914400" algn="l" rtl="0" eaLnBrk="0" fontAlgn="base" hangingPunct="0">
      <a:spcBef>
        <a:spcPct val="30000"/>
      </a:spcBef>
      <a:spcAft>
        <a:spcPct val="0"/>
      </a:spcAft>
      <a:defRPr lang="pt-BR" sz="1200" kern="1200">
        <a:solidFill>
          <a:schemeClr val="tx1"/>
        </a:solidFill>
        <a:latin typeface="+mn-lt"/>
        <a:ea typeface="+mn-ea"/>
        <a:cs typeface="+mn-cs"/>
      </a:defRPr>
    </a:lvl3pPr>
    <a:lvl4pPr marL="1371600" algn="l" rtl="0" eaLnBrk="0" fontAlgn="base" hangingPunct="0">
      <a:spcBef>
        <a:spcPct val="30000"/>
      </a:spcBef>
      <a:spcAft>
        <a:spcPct val="0"/>
      </a:spcAft>
      <a:defRPr lang="pt-BR" sz="1200" kern="1200">
        <a:solidFill>
          <a:schemeClr val="tx1"/>
        </a:solidFill>
        <a:latin typeface="+mn-lt"/>
        <a:ea typeface="+mn-ea"/>
        <a:cs typeface="+mn-cs"/>
      </a:defRPr>
    </a:lvl4pPr>
    <a:lvl5pPr marL="1828800" algn="l" rtl="0" eaLnBrk="0" fontAlgn="base" hangingPunct="0">
      <a:spcBef>
        <a:spcPct val="30000"/>
      </a:spcBef>
      <a:spcAft>
        <a:spcPct val="0"/>
      </a:spcAft>
      <a:defRPr lang="pt-BR" sz="1200" kern="1200">
        <a:solidFill>
          <a:schemeClr val="tx1"/>
        </a:solidFill>
        <a:latin typeface="+mn-lt"/>
        <a:ea typeface="+mn-ea"/>
        <a:cs typeface="+mn-cs"/>
      </a:defRPr>
    </a:lvl5pPr>
    <a:lvl6pPr marL="2286000" algn="l" defTabSz="914400" rtl="0" eaLnBrk="1" latinLnBrk="0" hangingPunct="1">
      <a:defRPr lang="pt-BR" sz="1200" kern="1200">
        <a:solidFill>
          <a:schemeClr val="tx1"/>
        </a:solidFill>
        <a:latin typeface="+mn-lt"/>
        <a:ea typeface="+mn-ea"/>
        <a:cs typeface="+mn-cs"/>
      </a:defRPr>
    </a:lvl6pPr>
    <a:lvl7pPr marL="2743200" algn="l" defTabSz="914400" rtl="0" eaLnBrk="1" latinLnBrk="0" hangingPunct="1">
      <a:defRPr lang="pt-BR" sz="1200" kern="1200">
        <a:solidFill>
          <a:schemeClr val="tx1"/>
        </a:solidFill>
        <a:latin typeface="+mn-lt"/>
        <a:ea typeface="+mn-ea"/>
        <a:cs typeface="+mn-cs"/>
      </a:defRPr>
    </a:lvl7pPr>
    <a:lvl8pPr marL="3200400" algn="l" defTabSz="914400" rtl="0" eaLnBrk="1" latinLnBrk="0" hangingPunct="1">
      <a:defRPr lang="pt-BR" sz="1200" kern="1200">
        <a:solidFill>
          <a:schemeClr val="tx1"/>
        </a:solidFill>
        <a:latin typeface="+mn-lt"/>
        <a:ea typeface="+mn-ea"/>
        <a:cs typeface="+mn-cs"/>
      </a:defRPr>
    </a:lvl8pPr>
    <a:lvl9pPr marL="3657600" algn="l" defTabSz="914400" rtl="0" eaLnBrk="1" latinLnBrk="0" hangingPunct="1">
      <a:defRPr lang="pt-B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smtClean="0"/>
          </a:p>
        </p:txBody>
      </p:sp>
      <p:sp>
        <p:nvSpPr>
          <p:cNvPr id="798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88A46F3-E8BE-4D71-A580-4DC13BF2B0A4}" type="slidenum">
              <a:rPr smtClean="0"/>
              <a:pPr fontAlgn="base">
                <a:spcBef>
                  <a:spcPct val="0"/>
                </a:spcBef>
                <a:spcAft>
                  <a:spcPct val="0"/>
                </a:spcAft>
                <a:defRPr/>
              </a:pPr>
              <a:t>1</a:t>
            </a:fld>
            <a:endParaRP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smtClean="0"/>
          </a:p>
        </p:txBody>
      </p:sp>
      <p:sp>
        <p:nvSpPr>
          <p:cNvPr id="890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9B2C7BC-B354-4AB6-91C1-2712A7BAEB21}" type="slidenum">
              <a:rPr smtClean="0"/>
              <a:pPr fontAlgn="base">
                <a:spcBef>
                  <a:spcPct val="0"/>
                </a:spcBef>
                <a:spcAft>
                  <a:spcPct val="0"/>
                </a:spcAft>
                <a:defRPr/>
              </a:pPr>
              <a:t>59</a:t>
            </a:fld>
            <a:endParaRP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p:spPr>
      </p:sp>
      <p:sp>
        <p:nvSpPr>
          <p:cNvPr id="901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smtClean="0"/>
          </a:p>
        </p:txBody>
      </p:sp>
      <p:sp>
        <p:nvSpPr>
          <p:cNvPr id="901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1909D32-33BA-4287-839E-C183D112A1C7}" type="slidenum">
              <a:rPr smtClean="0"/>
              <a:pPr fontAlgn="base">
                <a:spcBef>
                  <a:spcPct val="0"/>
                </a:spcBef>
                <a:spcAft>
                  <a:spcPct val="0"/>
                </a:spcAft>
                <a:defRPr/>
              </a:pPr>
              <a:t>60</a:t>
            </a:fld>
            <a:endParaRP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p:spPr>
      </p:sp>
      <p:sp>
        <p:nvSpPr>
          <p:cNvPr id="911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smtClean="0"/>
          </a:p>
        </p:txBody>
      </p:sp>
      <p:sp>
        <p:nvSpPr>
          <p:cNvPr id="911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68A76EE-1887-4241-86D2-92800960041C}" type="slidenum">
              <a:rPr smtClean="0"/>
              <a:pPr fontAlgn="base">
                <a:spcBef>
                  <a:spcPct val="0"/>
                </a:spcBef>
                <a:spcAft>
                  <a:spcPct val="0"/>
                </a:spcAft>
                <a:defRPr/>
              </a:pPr>
              <a:t>61</a:t>
            </a:fld>
            <a:endParaRP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p:spPr>
      </p:sp>
      <p:sp>
        <p:nvSpPr>
          <p:cNvPr id="921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smtClean="0"/>
          </a:p>
        </p:txBody>
      </p:sp>
      <p:sp>
        <p:nvSpPr>
          <p:cNvPr id="921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EEDAB7-555D-439A-9A7E-8B69C150213D}" type="slidenum">
              <a:rPr smtClean="0"/>
              <a:pPr fontAlgn="base">
                <a:spcBef>
                  <a:spcPct val="0"/>
                </a:spcBef>
                <a:spcAft>
                  <a:spcPct val="0"/>
                </a:spcAft>
                <a:defRPr/>
              </a:pPr>
              <a:t>62</a:t>
            </a:fld>
            <a:endParaRP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p:spPr>
      </p:sp>
      <p:sp>
        <p:nvSpPr>
          <p:cNvPr id="808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smtClean="0"/>
          </a:p>
        </p:txBody>
      </p:sp>
      <p:sp>
        <p:nvSpPr>
          <p:cNvPr id="809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9204317-6D59-46D9-8A80-179BACE20C7E}" type="slidenum">
              <a:rPr smtClean="0"/>
              <a:pPr fontAlgn="base">
                <a:spcBef>
                  <a:spcPct val="0"/>
                </a:spcBef>
                <a:spcAft>
                  <a:spcPct val="0"/>
                </a:spcAft>
                <a:defRPr/>
              </a:pPr>
              <a:t>2</a:t>
            </a:fld>
            <a:endParaRP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smtClean="0"/>
          </a:p>
        </p:txBody>
      </p:sp>
      <p:sp>
        <p:nvSpPr>
          <p:cNvPr id="819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166FCB7-69B0-490F-B302-164A3B9F182D}" type="slidenum">
              <a:rPr smtClean="0"/>
              <a:pPr fontAlgn="base">
                <a:spcBef>
                  <a:spcPct val="0"/>
                </a:spcBef>
                <a:spcAft>
                  <a:spcPct val="0"/>
                </a:spcAft>
                <a:defRPr/>
              </a:pPr>
              <a:t>3</a:t>
            </a:fld>
            <a:endParaRP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82947"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b="1" smtClean="0">
                <a:solidFill>
                  <a:srgbClr val="C00000"/>
                </a:solidFill>
                <a:latin typeface="Arial" charset="0"/>
                <a:cs typeface="Arial" charset="0"/>
              </a:rPr>
              <a:t>Na interação entre as Diretrizes e os planos, o Objetivo Geral é assumido por todas as Igrejas Particulares, preservando a unidade e a diversidade</a:t>
            </a:r>
            <a:r>
              <a:rPr b="1" smtClean="0">
                <a:solidFill>
                  <a:srgbClr val="C00000"/>
                </a:solidFill>
                <a:latin typeface="Arial Black" pitchFamily="34" charset="0"/>
              </a:rPr>
              <a:t>. </a:t>
            </a:r>
          </a:p>
          <a:p>
            <a:pPr eaLnBrk="1" hangingPunct="1">
              <a:spcBef>
                <a:spcPct val="0"/>
              </a:spcBef>
            </a:pPr>
            <a:endParaRPr smtClean="0"/>
          </a:p>
        </p:txBody>
      </p:sp>
      <p:sp>
        <p:nvSpPr>
          <p:cNvPr id="82948"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69F4052-A890-484A-8E69-1F6BB3C199FF}" type="slidenum">
              <a:rPr smtClean="0"/>
              <a:pPr fontAlgn="base">
                <a:spcBef>
                  <a:spcPct val="0"/>
                </a:spcBef>
                <a:spcAft>
                  <a:spcPct val="0"/>
                </a:spcAft>
                <a:defRPr/>
              </a:pPr>
              <a:t>7</a:t>
            </a:fld>
            <a:endParaRP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smtClean="0"/>
          </a:p>
        </p:txBody>
      </p:sp>
      <p:sp>
        <p:nvSpPr>
          <p:cNvPr id="839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B80E146-7C37-48A6-BED9-9B304F812C94}" type="slidenum">
              <a:rPr smtClean="0"/>
              <a:pPr fontAlgn="base">
                <a:spcBef>
                  <a:spcPct val="0"/>
                </a:spcBef>
                <a:spcAft>
                  <a:spcPct val="0"/>
                </a:spcAft>
                <a:defRPr/>
              </a:pPr>
              <a:t>54</a:t>
            </a:fld>
            <a:endParaRP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smtClean="0"/>
          </a:p>
        </p:txBody>
      </p:sp>
      <p:sp>
        <p:nvSpPr>
          <p:cNvPr id="849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52AD46B-09CB-43C6-ACB7-DA298DB15DD9}" type="slidenum">
              <a:rPr smtClean="0"/>
              <a:pPr fontAlgn="base">
                <a:spcBef>
                  <a:spcPct val="0"/>
                </a:spcBef>
                <a:spcAft>
                  <a:spcPct val="0"/>
                </a:spcAft>
                <a:defRPr/>
              </a:pPr>
              <a:t>55</a:t>
            </a:fld>
            <a:endParaRP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p:spPr>
      </p:sp>
      <p:sp>
        <p:nvSpPr>
          <p:cNvPr id="860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smtClean="0"/>
          </a:p>
        </p:txBody>
      </p:sp>
      <p:sp>
        <p:nvSpPr>
          <p:cNvPr id="860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F2251F5-6337-4F00-BA67-96C7A4CA3297}" type="slidenum">
              <a:rPr smtClean="0"/>
              <a:pPr fontAlgn="base">
                <a:spcBef>
                  <a:spcPct val="0"/>
                </a:spcBef>
                <a:spcAft>
                  <a:spcPct val="0"/>
                </a:spcAft>
                <a:defRPr/>
              </a:pPr>
              <a:t>56</a:t>
            </a:fld>
            <a:endParaRP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smtClean="0"/>
          </a:p>
        </p:txBody>
      </p:sp>
      <p:sp>
        <p:nvSpPr>
          <p:cNvPr id="870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FE11625-F857-4EE0-B9EB-3E631893092D}" type="slidenum">
              <a:rPr smtClean="0"/>
              <a:pPr fontAlgn="base">
                <a:spcBef>
                  <a:spcPct val="0"/>
                </a:spcBef>
                <a:spcAft>
                  <a:spcPct val="0"/>
                </a:spcAft>
                <a:defRPr/>
              </a:pPr>
              <a:t>57</a:t>
            </a:fld>
            <a:endParaRP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smtClean="0"/>
          </a:p>
        </p:txBody>
      </p:sp>
      <p:sp>
        <p:nvSpPr>
          <p:cNvPr id="880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9A5C61B-CEE7-4488-9799-02151A6D926C}" type="slidenum">
              <a:rPr smtClean="0"/>
              <a:pPr fontAlgn="base">
                <a:spcBef>
                  <a:spcPct val="0"/>
                </a:spcBef>
                <a:spcAft>
                  <a:spcPct val="0"/>
                </a:spcAft>
                <a:defRPr/>
              </a:pPr>
              <a:t>58</a:t>
            </a:fld>
            <a:endParaRP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o título">
    <p:spTree>
      <p:nvGrpSpPr>
        <p:cNvPr id="1" name=""/>
        <p:cNvGrpSpPr/>
        <p:nvPr/>
      </p:nvGrpSpPr>
      <p:grpSpPr>
        <a:xfrm>
          <a:off x="0" y="0"/>
          <a:ext cx="0" cy="0"/>
          <a:chOff x="0" y="0"/>
          <a:chExt cx="0" cy="0"/>
        </a:xfrm>
      </p:grpSpPr>
      <p:sp>
        <p:nvSpPr>
          <p:cNvPr id="4" name="Isosceles Triangle 6"/>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pt-BR"/>
          </a:p>
        </p:txBody>
      </p:sp>
      <p:sp>
        <p:nvSpPr>
          <p:cNvPr id="8" name="Title 7"/>
          <p:cNvSpPr>
            <a:spLocks noGrp="1"/>
          </p:cNvSpPr>
          <p:nvPr>
            <p:ph type="ctrTitle"/>
          </p:nvPr>
        </p:nvSpPr>
        <p:spPr>
          <a:xfrm>
            <a:off x="540544" y="776288"/>
            <a:ext cx="8062912" cy="1470025"/>
          </a:xfrm>
        </p:spPr>
        <p:txBody>
          <a:bodyPr anchor="b">
            <a:normAutofit/>
          </a:bodyPr>
          <a:lstStyle>
            <a:lvl1pPr algn="r" latinLnBrk="0">
              <a:defRPr lang="pt-BR" sz="4400"/>
            </a:lvl1pPr>
          </a:lstStyle>
          <a:p>
            <a:r>
              <a:rPr lang="pt-BR" smtClean="0"/>
              <a:t>Clique para editar o estilo do título mestre</a:t>
            </a:r>
            <a:endParaRPr lang="pt-BR"/>
          </a:p>
        </p:txBody>
      </p:sp>
      <p:sp>
        <p:nvSpPr>
          <p:cNvPr id="9" name="Subtitle 8"/>
          <p:cNvSpPr>
            <a:spLocks noGrp="1"/>
          </p:cNvSpPr>
          <p:nvPr>
            <p:ph type="subTitle" idx="1"/>
          </p:nvPr>
        </p:nvSpPr>
        <p:spPr>
          <a:xfrm>
            <a:off x="540544" y="2250280"/>
            <a:ext cx="8062912" cy="2169320"/>
          </a:xfrm>
        </p:spPr>
        <p:txBody>
          <a:bodyPr>
            <a:normAutofit/>
          </a:bodyPr>
          <a:lstStyle>
            <a:lvl1pPr marL="0" marR="36576" indent="0" algn="r" latinLnBrk="0">
              <a:spcBef>
                <a:spcPts val="0"/>
              </a:spcBef>
              <a:buNone/>
              <a:defRPr lang="pt-BR" sz="2400">
                <a:ln>
                  <a:noFill/>
                </a:ln>
                <a:solidFill>
                  <a:schemeClr val="tx2">
                    <a:lumMod val="60000"/>
                    <a:lumOff val="4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pt-BR" smtClean="0"/>
              <a:t>Clique para editar o estilo do subtítulo mestre</a:t>
            </a:r>
            <a:endParaRPr lang="pt-BR"/>
          </a:p>
        </p:txBody>
      </p:sp>
      <p:sp>
        <p:nvSpPr>
          <p:cNvPr id="5" name="Date Placeholder 27"/>
          <p:cNvSpPr>
            <a:spLocks noGrp="1"/>
          </p:cNvSpPr>
          <p:nvPr>
            <p:ph type="dt" sz="half" idx="10"/>
          </p:nvPr>
        </p:nvSpPr>
        <p:spPr>
          <a:xfrm>
            <a:off x="1371600" y="6011863"/>
            <a:ext cx="5791200" cy="365125"/>
          </a:xfrm>
        </p:spPr>
        <p:txBody>
          <a:bodyPr tIns="0" bIns="0" anchor="t"/>
          <a:lstStyle>
            <a:lvl1pPr algn="r" latinLnBrk="0">
              <a:defRPr lang="pt-BR" sz="1000"/>
            </a:lvl1pPr>
          </a:lstStyle>
          <a:p>
            <a:pPr>
              <a:defRPr/>
            </a:pPr>
            <a:fld id="{3C613243-A6CD-47FF-8041-72D709467DC8}" type="datetime1">
              <a:rPr/>
              <a:pPr>
                <a:defRPr/>
              </a:pPr>
              <a:t>13/07/2011</a:t>
            </a:fld>
            <a:endParaRPr/>
          </a:p>
        </p:txBody>
      </p:sp>
      <p:sp>
        <p:nvSpPr>
          <p:cNvPr id="6" name="Footer Placeholder 16"/>
          <p:cNvSpPr>
            <a:spLocks noGrp="1"/>
          </p:cNvSpPr>
          <p:nvPr>
            <p:ph type="ftr" sz="quarter" idx="11"/>
          </p:nvPr>
        </p:nvSpPr>
        <p:spPr>
          <a:xfrm>
            <a:off x="1371600" y="5649913"/>
            <a:ext cx="5791200" cy="365125"/>
          </a:xfrm>
        </p:spPr>
        <p:txBody>
          <a:bodyPr tIns="0" bIns="0"/>
          <a:lstStyle>
            <a:lvl1pPr algn="r" latinLnBrk="0">
              <a:defRPr lang="pt-BR" sz="1100"/>
            </a:lvl1pPr>
          </a:lstStyle>
          <a:p>
            <a:pPr>
              <a:defRPr/>
            </a:pPr>
            <a:r>
              <a:t>Insira o logotipo aqui</a:t>
            </a:r>
          </a:p>
        </p:txBody>
      </p:sp>
      <p:sp>
        <p:nvSpPr>
          <p:cNvPr id="7" name="Slide Number Placeholder 28"/>
          <p:cNvSpPr>
            <a:spLocks noGrp="1"/>
          </p:cNvSpPr>
          <p:nvPr>
            <p:ph type="sldNum" sz="quarter" idx="12"/>
          </p:nvPr>
        </p:nvSpPr>
        <p:spPr>
          <a:xfrm>
            <a:off x="8391525" y="5753100"/>
            <a:ext cx="503238" cy="365125"/>
          </a:xfrm>
        </p:spPr>
        <p:txBody>
          <a:bodyPr anchor="ctr"/>
          <a:lstStyle>
            <a:lvl1pPr algn="ctr" latinLnBrk="0">
              <a:defRPr lang="pt-BR" sz="1300">
                <a:solidFill>
                  <a:srgbClr val="FFFFFF"/>
                </a:solidFill>
              </a:defRPr>
            </a:lvl1pPr>
          </a:lstStyle>
          <a:p>
            <a:pPr>
              <a:defRPr/>
            </a:pPr>
            <a:fld id="{D07B9FF4-B1C8-4186-AB6D-113F7A081F96}" type="slidenum">
              <a:rPr/>
              <a:pPr>
                <a:defRPr/>
              </a:pP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ítulo e texto vertical">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Date Placeholder 13"/>
          <p:cNvSpPr>
            <a:spLocks noGrp="1"/>
          </p:cNvSpPr>
          <p:nvPr>
            <p:ph type="dt" sz="half" idx="10"/>
          </p:nvPr>
        </p:nvSpPr>
        <p:spPr/>
        <p:txBody>
          <a:bodyPr/>
          <a:lstStyle>
            <a:lvl1pPr>
              <a:defRPr/>
            </a:lvl1pPr>
          </a:lstStyle>
          <a:p>
            <a:pPr>
              <a:defRPr/>
            </a:pPr>
            <a:fld id="{592764F4-33FC-42A0-8105-A2632CD6F428}" type="datetime1">
              <a:rPr/>
              <a:pPr>
                <a:defRPr/>
              </a:pPr>
              <a:t>13/07/2011</a:t>
            </a:fld>
            <a:endParaRPr/>
          </a:p>
        </p:txBody>
      </p:sp>
      <p:sp>
        <p:nvSpPr>
          <p:cNvPr id="5" name="Footer Placeholder 2"/>
          <p:cNvSpPr>
            <a:spLocks noGrp="1"/>
          </p:cNvSpPr>
          <p:nvPr>
            <p:ph type="ftr" sz="quarter" idx="11"/>
          </p:nvPr>
        </p:nvSpPr>
        <p:spPr/>
        <p:txBody>
          <a:bodyPr/>
          <a:lstStyle>
            <a:lvl1pPr>
              <a:defRPr/>
            </a:lvl1pPr>
          </a:lstStyle>
          <a:p>
            <a:pPr>
              <a:defRPr/>
            </a:pPr>
            <a:r>
              <a:t>Insira o logotipo aqui</a:t>
            </a:r>
          </a:p>
        </p:txBody>
      </p:sp>
      <p:sp>
        <p:nvSpPr>
          <p:cNvPr id="6" name="Slide Number Placeholder 22"/>
          <p:cNvSpPr>
            <a:spLocks noGrp="1"/>
          </p:cNvSpPr>
          <p:nvPr>
            <p:ph type="sldNum" sz="quarter" idx="12"/>
          </p:nvPr>
        </p:nvSpPr>
        <p:spPr/>
        <p:txBody>
          <a:bodyPr/>
          <a:lstStyle>
            <a:lvl1pPr>
              <a:defRPr/>
            </a:lvl1pPr>
          </a:lstStyle>
          <a:p>
            <a:pPr>
              <a:defRPr/>
            </a:pPr>
            <a:fld id="{D1CC0FC2-A4C5-43C9-945A-1F4B02D081B2}" type="slidenum">
              <a:rPr/>
              <a:pPr>
                <a:defRPr/>
              </a:pP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pt-BR" smtClean="0"/>
              <a:t>Clique para editar o estilo do título mestre</a:t>
            </a:r>
            <a:endParaRPr lang="pt-BR"/>
          </a:p>
        </p:txBody>
      </p:sp>
      <p:sp>
        <p:nvSpPr>
          <p:cNvPr id="3" name="Vertical Text Placeholder 2"/>
          <p:cNvSpPr>
            <a:spLocks noGrp="1"/>
          </p:cNvSpPr>
          <p:nvPr>
            <p:ph type="body" orient="vert" idx="1"/>
          </p:nvPr>
        </p:nvSpPr>
        <p:spPr>
          <a:xfrm>
            <a:off x="457200" y="381000"/>
            <a:ext cx="6248400" cy="5486400"/>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Date Placeholder 13"/>
          <p:cNvSpPr>
            <a:spLocks noGrp="1"/>
          </p:cNvSpPr>
          <p:nvPr>
            <p:ph type="dt" sz="half" idx="10"/>
          </p:nvPr>
        </p:nvSpPr>
        <p:spPr/>
        <p:txBody>
          <a:bodyPr/>
          <a:lstStyle>
            <a:lvl1pPr>
              <a:defRPr/>
            </a:lvl1pPr>
          </a:lstStyle>
          <a:p>
            <a:pPr>
              <a:defRPr/>
            </a:pPr>
            <a:fld id="{7E9369C6-7546-4673-9880-2FA6B0941065}" type="datetime1">
              <a:rPr/>
              <a:pPr>
                <a:defRPr/>
              </a:pPr>
              <a:t>13/07/2011</a:t>
            </a:fld>
            <a:endParaRPr/>
          </a:p>
        </p:txBody>
      </p:sp>
      <p:sp>
        <p:nvSpPr>
          <p:cNvPr id="5" name="Footer Placeholder 2"/>
          <p:cNvSpPr>
            <a:spLocks noGrp="1"/>
          </p:cNvSpPr>
          <p:nvPr>
            <p:ph type="ftr" sz="quarter" idx="11"/>
          </p:nvPr>
        </p:nvSpPr>
        <p:spPr/>
        <p:txBody>
          <a:bodyPr/>
          <a:lstStyle>
            <a:lvl1pPr>
              <a:defRPr/>
            </a:lvl1pPr>
          </a:lstStyle>
          <a:p>
            <a:pPr>
              <a:defRPr/>
            </a:pPr>
            <a:r>
              <a:t>Insira o logotipo aqui</a:t>
            </a:r>
          </a:p>
        </p:txBody>
      </p:sp>
      <p:sp>
        <p:nvSpPr>
          <p:cNvPr id="6" name="Slide Number Placeholder 22"/>
          <p:cNvSpPr>
            <a:spLocks noGrp="1"/>
          </p:cNvSpPr>
          <p:nvPr>
            <p:ph type="sldNum" sz="quarter" idx="12"/>
          </p:nvPr>
        </p:nvSpPr>
        <p:spPr/>
        <p:txBody>
          <a:bodyPr/>
          <a:lstStyle>
            <a:lvl1pPr>
              <a:defRPr/>
            </a:lvl1pPr>
          </a:lstStyle>
          <a:p>
            <a:pPr>
              <a:defRPr/>
            </a:pPr>
            <a:fld id="{106F738D-7094-44D6-BDA2-2B3E998BC840}" type="slidenum">
              <a:rPr/>
              <a:pPr>
                <a:defRPr/>
              </a:pP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e Conteúdo">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6482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Title 6"/>
          <p:cNvSpPr>
            <a:spLocks noGrp="1"/>
          </p:cNvSpPr>
          <p:nvPr>
            <p:ph type="title"/>
          </p:nvPr>
        </p:nvSpPr>
        <p:spPr/>
        <p:txBody>
          <a:bodyPr/>
          <a:lstStyle/>
          <a:p>
            <a:r>
              <a:rPr lang="pt-BR" smtClean="0"/>
              <a:t>Clique para editar o estilo do título mestre</a:t>
            </a:r>
            <a:endParaRPr lang="pt-BR"/>
          </a:p>
        </p:txBody>
      </p:sp>
      <p:sp>
        <p:nvSpPr>
          <p:cNvPr id="4" name="Date Placeholder 13"/>
          <p:cNvSpPr>
            <a:spLocks noGrp="1"/>
          </p:cNvSpPr>
          <p:nvPr>
            <p:ph type="dt" sz="half" idx="10"/>
          </p:nvPr>
        </p:nvSpPr>
        <p:spPr/>
        <p:txBody>
          <a:bodyPr/>
          <a:lstStyle>
            <a:lvl1pPr>
              <a:defRPr/>
            </a:lvl1pPr>
          </a:lstStyle>
          <a:p>
            <a:pPr>
              <a:defRPr/>
            </a:pPr>
            <a:fld id="{E8ABFEC0-A8B4-43A9-8275-DD100477CE74}" type="datetime1">
              <a:rPr/>
              <a:pPr>
                <a:defRPr/>
              </a:pPr>
              <a:t>13/07/2011</a:t>
            </a:fld>
            <a:endParaRPr/>
          </a:p>
        </p:txBody>
      </p:sp>
      <p:sp>
        <p:nvSpPr>
          <p:cNvPr id="5" name="Footer Placeholder 2"/>
          <p:cNvSpPr>
            <a:spLocks noGrp="1"/>
          </p:cNvSpPr>
          <p:nvPr>
            <p:ph type="ftr" sz="quarter" idx="11"/>
          </p:nvPr>
        </p:nvSpPr>
        <p:spPr/>
        <p:txBody>
          <a:bodyPr/>
          <a:lstStyle>
            <a:lvl1pPr>
              <a:defRPr/>
            </a:lvl1pPr>
          </a:lstStyle>
          <a:p>
            <a:pPr>
              <a:defRPr/>
            </a:pPr>
            <a:r>
              <a:t>Insira o logotipo aqui</a:t>
            </a:r>
          </a:p>
        </p:txBody>
      </p:sp>
      <p:sp>
        <p:nvSpPr>
          <p:cNvPr id="6" name="Slide Number Placeholder 22"/>
          <p:cNvSpPr>
            <a:spLocks noGrp="1"/>
          </p:cNvSpPr>
          <p:nvPr>
            <p:ph type="sldNum" sz="quarter" idx="12"/>
          </p:nvPr>
        </p:nvSpPr>
        <p:spPr/>
        <p:txBody>
          <a:bodyPr/>
          <a:lstStyle>
            <a:lvl1pPr>
              <a:defRPr/>
            </a:lvl1pPr>
          </a:lstStyle>
          <a:p>
            <a:pPr>
              <a:defRPr/>
            </a:pPr>
            <a:fld id="{2CEB83B6-C23A-49D4-8CD5-A1C900518F08}" type="slidenum">
              <a:rPr/>
              <a:pPr>
                <a:defRPr/>
              </a:pP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e seção">
    <p:spTree>
      <p:nvGrpSpPr>
        <p:cNvPr id="1" name=""/>
        <p:cNvGrpSpPr/>
        <p:nvPr/>
      </p:nvGrpSpPr>
      <p:grpSpPr>
        <a:xfrm>
          <a:off x="0" y="0"/>
          <a:ext cx="0" cy="0"/>
          <a:chOff x="0" y="0"/>
          <a:chExt cx="0" cy="0"/>
        </a:xfrm>
      </p:grpSpPr>
      <p:sp>
        <p:nvSpPr>
          <p:cNvPr id="4" name="Right Triangle 8"/>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pt-BR"/>
          </a:p>
        </p:txBody>
      </p:sp>
      <p:sp>
        <p:nvSpPr>
          <p:cNvPr id="5" name="Isosceles Triangle 7"/>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pt-BR"/>
          </a:p>
        </p:txBody>
      </p:sp>
      <p:cxnSp>
        <p:nvCxnSpPr>
          <p:cNvPr id="6" name="Straight Connector 10"/>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9"/>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lstStyle>
            <a:lvl1pPr marL="0" algn="l" latinLnBrk="0">
              <a:buNone/>
              <a:defRPr lang="pt-BR" sz="3600" b="1" cap="none" baseline="0"/>
            </a:lvl1pPr>
          </a:lstStyle>
          <a:p>
            <a:r>
              <a:rPr lang="pt-BR" smtClean="0"/>
              <a:t>Clique para editar o estilo do título mestre</a:t>
            </a:r>
            <a:endParaRPr lang="pt-BR"/>
          </a:p>
        </p:txBody>
      </p:sp>
      <p:sp>
        <p:nvSpPr>
          <p:cNvPr id="3" name="Text Placeholder 2"/>
          <p:cNvSpPr>
            <a:spLocks noGrp="1"/>
          </p:cNvSpPr>
          <p:nvPr>
            <p:ph type="body" idx="1"/>
          </p:nvPr>
        </p:nvSpPr>
        <p:spPr>
          <a:xfrm>
            <a:off x="381000" y="1633536"/>
            <a:ext cx="3886200" cy="2286000"/>
          </a:xfrm>
        </p:spPr>
        <p:txBody>
          <a:bodyPr/>
          <a:lstStyle>
            <a:lvl1pPr marL="54864" indent="0" algn="l" latinLnBrk="0">
              <a:buNone/>
              <a:defRPr lang="pt-BR" sz="2000">
                <a:solidFill>
                  <a:schemeClr val="tx1">
                    <a:tint val="75000"/>
                  </a:schemeClr>
                </a:solidFill>
              </a:defRPr>
            </a:lvl1pPr>
            <a:lvl2pPr>
              <a:buNone/>
              <a:defRPr lang="pt-BR" sz="1800">
                <a:solidFill>
                  <a:schemeClr val="tx1">
                    <a:tint val="75000"/>
                  </a:schemeClr>
                </a:solidFill>
              </a:defRPr>
            </a:lvl2pPr>
            <a:lvl3pPr>
              <a:buNone/>
              <a:defRPr lang="pt-BR" sz="1600">
                <a:solidFill>
                  <a:schemeClr val="tx1">
                    <a:tint val="75000"/>
                  </a:schemeClr>
                </a:solidFill>
              </a:defRPr>
            </a:lvl3pPr>
            <a:lvl4pPr>
              <a:buNone/>
              <a:defRPr lang="pt-BR" sz="1400">
                <a:solidFill>
                  <a:schemeClr val="tx1">
                    <a:tint val="75000"/>
                  </a:schemeClr>
                </a:solidFill>
              </a:defRPr>
            </a:lvl4pPr>
            <a:lvl5pPr>
              <a:buNone/>
              <a:defRPr lang="pt-BR" sz="1400">
                <a:solidFill>
                  <a:schemeClr val="tx1">
                    <a:tint val="75000"/>
                  </a:schemeClr>
                </a:solidFill>
              </a:defRPr>
            </a:lvl5pPr>
          </a:lstStyle>
          <a:p>
            <a:pPr lvl="0"/>
            <a:r>
              <a:rPr lang="pt-BR" smtClean="0"/>
              <a:t>Clique para editar os estilos do texto mestre</a:t>
            </a:r>
          </a:p>
        </p:txBody>
      </p:sp>
      <p:sp>
        <p:nvSpPr>
          <p:cNvPr id="8" name="Date Placeholder 3"/>
          <p:cNvSpPr>
            <a:spLocks noGrp="1"/>
          </p:cNvSpPr>
          <p:nvPr>
            <p:ph type="dt" sz="half" idx="10"/>
          </p:nvPr>
        </p:nvSpPr>
        <p:spPr>
          <a:xfrm>
            <a:off x="6956425" y="6362700"/>
            <a:ext cx="2133600" cy="304800"/>
          </a:xfrm>
        </p:spPr>
        <p:txBody>
          <a:bodyPr/>
          <a:lstStyle>
            <a:lvl1pPr>
              <a:defRPr/>
            </a:lvl1pPr>
          </a:lstStyle>
          <a:p>
            <a:pPr>
              <a:defRPr/>
            </a:pPr>
            <a:fld id="{F5B9DB0A-8778-4863-BC6B-BE464E76706E}" type="datetime1">
              <a:rPr/>
              <a:pPr>
                <a:defRPr/>
              </a:pPr>
              <a:t>13/07/2011</a:t>
            </a:fld>
            <a:endParaRPr/>
          </a:p>
        </p:txBody>
      </p:sp>
      <p:sp>
        <p:nvSpPr>
          <p:cNvPr id="9" name="Footer Placeholder 4"/>
          <p:cNvSpPr>
            <a:spLocks noGrp="1"/>
          </p:cNvSpPr>
          <p:nvPr>
            <p:ph type="ftr" sz="quarter" idx="11"/>
          </p:nvPr>
        </p:nvSpPr>
        <p:spPr>
          <a:xfrm>
            <a:off x="2619375" y="6367463"/>
            <a:ext cx="4260850" cy="300037"/>
          </a:xfrm>
        </p:spPr>
        <p:txBody>
          <a:bodyPr/>
          <a:lstStyle>
            <a:lvl1pPr>
              <a:defRPr/>
            </a:lvl1pPr>
          </a:lstStyle>
          <a:p>
            <a:pPr>
              <a:defRPr/>
            </a:pPr>
            <a:r>
              <a:t>Insira o logotipo aqui</a:t>
            </a:r>
          </a:p>
        </p:txBody>
      </p:sp>
      <p:sp>
        <p:nvSpPr>
          <p:cNvPr id="10" name="Slide Number Placeholder 5"/>
          <p:cNvSpPr>
            <a:spLocks noGrp="1"/>
          </p:cNvSpPr>
          <p:nvPr>
            <p:ph type="sldNum" sz="quarter" idx="12"/>
          </p:nvPr>
        </p:nvSpPr>
        <p:spPr>
          <a:xfrm>
            <a:off x="8450263" y="809625"/>
            <a:ext cx="503237" cy="300038"/>
          </a:xfrm>
        </p:spPr>
        <p:txBody>
          <a:bodyPr/>
          <a:lstStyle>
            <a:lvl1pPr>
              <a:defRPr/>
            </a:lvl1pPr>
          </a:lstStyle>
          <a:p>
            <a:pPr>
              <a:defRPr/>
            </a:pPr>
            <a:fld id="{AEA9DD8B-44F1-4BCA-B591-98DD10C32B0D}" type="slidenum">
              <a:rPr/>
              <a:pPr>
                <a:defRPr/>
              </a:pP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uas partes de conteúdo">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524001"/>
            <a:ext cx="4038600" cy="4724400"/>
          </a:xfrm>
        </p:spPr>
        <p:txBody>
          <a:bodyPr/>
          <a:lstStyle>
            <a:lvl1pPr latinLnBrk="0">
              <a:defRPr lang="pt-BR" sz="2600"/>
            </a:lvl1pPr>
            <a:lvl2pPr>
              <a:defRPr lang="pt-BR" sz="2400"/>
            </a:lvl2pPr>
            <a:lvl3pPr>
              <a:defRPr lang="pt-BR" sz="2000"/>
            </a:lvl3pPr>
            <a:lvl4pPr>
              <a:defRPr lang="pt-BR" sz="1800"/>
            </a:lvl4pPr>
            <a:lvl5pPr>
              <a:defRPr lang="pt-BR" sz="18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Content Placeholder 3"/>
          <p:cNvSpPr>
            <a:spLocks noGrp="1"/>
          </p:cNvSpPr>
          <p:nvPr>
            <p:ph sz="half" idx="2"/>
          </p:nvPr>
        </p:nvSpPr>
        <p:spPr>
          <a:xfrm>
            <a:off x="4648200" y="1524001"/>
            <a:ext cx="4038600" cy="4724400"/>
          </a:xfrm>
        </p:spPr>
        <p:txBody>
          <a:bodyPr/>
          <a:lstStyle>
            <a:lvl1pPr latinLnBrk="0">
              <a:defRPr lang="pt-BR" sz="2600"/>
            </a:lvl1pPr>
            <a:lvl2pPr>
              <a:defRPr lang="pt-BR" sz="2400"/>
            </a:lvl2pPr>
            <a:lvl3pPr>
              <a:defRPr lang="pt-BR" sz="2000"/>
            </a:lvl3pPr>
            <a:lvl4pPr>
              <a:defRPr lang="pt-BR" sz="1800"/>
            </a:lvl4pPr>
            <a:lvl5pPr>
              <a:defRPr lang="pt-BR" sz="18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8" name="Title 7"/>
          <p:cNvSpPr>
            <a:spLocks noGrp="1"/>
          </p:cNvSpPr>
          <p:nvPr>
            <p:ph type="title"/>
          </p:nvPr>
        </p:nvSpPr>
        <p:spPr/>
        <p:txBody>
          <a:bodyPr/>
          <a:lstStyle/>
          <a:p>
            <a:r>
              <a:rPr lang="pt-BR" smtClean="0"/>
              <a:t>Clique para editar o estilo do título mestre</a:t>
            </a:r>
            <a:endParaRPr lang="pt-BR"/>
          </a:p>
        </p:txBody>
      </p:sp>
      <p:sp>
        <p:nvSpPr>
          <p:cNvPr id="5" name="Date Placeholder 13"/>
          <p:cNvSpPr>
            <a:spLocks noGrp="1"/>
          </p:cNvSpPr>
          <p:nvPr>
            <p:ph type="dt" sz="half" idx="10"/>
          </p:nvPr>
        </p:nvSpPr>
        <p:spPr/>
        <p:txBody>
          <a:bodyPr/>
          <a:lstStyle>
            <a:lvl1pPr>
              <a:defRPr/>
            </a:lvl1pPr>
          </a:lstStyle>
          <a:p>
            <a:pPr>
              <a:defRPr/>
            </a:pPr>
            <a:fld id="{2C5DBE3E-3A52-48CA-8970-02A3C1901681}" type="datetime1">
              <a:rPr/>
              <a:pPr>
                <a:defRPr/>
              </a:pPr>
              <a:t>13/07/2011</a:t>
            </a:fld>
            <a:endParaRPr/>
          </a:p>
        </p:txBody>
      </p:sp>
      <p:sp>
        <p:nvSpPr>
          <p:cNvPr id="6" name="Footer Placeholder 2"/>
          <p:cNvSpPr>
            <a:spLocks noGrp="1"/>
          </p:cNvSpPr>
          <p:nvPr>
            <p:ph type="ftr" sz="quarter" idx="11"/>
          </p:nvPr>
        </p:nvSpPr>
        <p:spPr/>
        <p:txBody>
          <a:bodyPr/>
          <a:lstStyle>
            <a:lvl1pPr>
              <a:defRPr/>
            </a:lvl1pPr>
          </a:lstStyle>
          <a:p>
            <a:pPr>
              <a:defRPr/>
            </a:pPr>
            <a:r>
              <a:t>Insira o logotipo aqui</a:t>
            </a:r>
          </a:p>
        </p:txBody>
      </p:sp>
      <p:sp>
        <p:nvSpPr>
          <p:cNvPr id="7" name="Slide Number Placeholder 22"/>
          <p:cNvSpPr>
            <a:spLocks noGrp="1"/>
          </p:cNvSpPr>
          <p:nvPr>
            <p:ph type="sldNum" sz="quarter" idx="12"/>
          </p:nvPr>
        </p:nvSpPr>
        <p:spPr/>
        <p:txBody>
          <a:bodyPr/>
          <a:lstStyle>
            <a:lvl1pPr>
              <a:defRPr/>
            </a:lvl1pPr>
          </a:lstStyle>
          <a:p>
            <a:pPr>
              <a:defRPr/>
            </a:pPr>
            <a:fld id="{9B8136DB-82E7-4A88-81B5-BC65533A152E}" type="slidenum">
              <a:rPr/>
              <a:pPr>
                <a:defRPr/>
              </a:pP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5957668"/>
          </a:xfrm>
        </p:spPr>
        <p:txBody>
          <a:bodyPr vert="vert270" anchor="b"/>
          <a:lstStyle>
            <a:lvl1pPr marL="0" algn="ctr" latinLnBrk="0">
              <a:defRPr lang="pt-BR" sz="3300" b="0">
                <a:ln w="6350">
                  <a:solidFill>
                    <a:schemeClr val="tx1"/>
                  </a:solidFill>
                </a:ln>
                <a:solidFill>
                  <a:schemeClr val="tx1"/>
                </a:solidFill>
              </a:defRPr>
            </a:lvl1pPr>
          </a:lstStyle>
          <a:p>
            <a:r>
              <a:rPr lang="pt-BR" smtClean="0"/>
              <a:t>Clique para editar o estilo do título mestre</a:t>
            </a:r>
            <a:endParaRPr lang="pt-BR"/>
          </a:p>
        </p:txBody>
      </p:sp>
      <p:sp>
        <p:nvSpPr>
          <p:cNvPr id="3" name="Text Placeholder 2"/>
          <p:cNvSpPr>
            <a:spLocks noGrp="1"/>
          </p:cNvSpPr>
          <p:nvPr>
            <p:ph type="body" idx="1"/>
          </p:nvPr>
        </p:nvSpPr>
        <p:spPr>
          <a:xfrm>
            <a:off x="1365006" y="290732"/>
            <a:ext cx="581024" cy="2909668"/>
          </a:xfrm>
          <a:solidFill>
            <a:schemeClr val="bg1"/>
          </a:solidFill>
          <a:ln w="12700">
            <a:noFill/>
          </a:ln>
        </p:spPr>
        <p:txBody>
          <a:bodyPr vert="vert270" anchor="ctr"/>
          <a:lstStyle>
            <a:lvl1pPr marL="0" indent="0" algn="ctr" latinLnBrk="0">
              <a:buNone/>
              <a:defRPr lang="pt-BR" sz="1600" b="0">
                <a:solidFill>
                  <a:schemeClr val="tx1"/>
                </a:solidFill>
              </a:defRPr>
            </a:lvl1pPr>
            <a:lvl2pPr>
              <a:buNone/>
              <a:defRPr lang="pt-BR" sz="2000" b="1"/>
            </a:lvl2pPr>
            <a:lvl3pPr>
              <a:buNone/>
              <a:defRPr lang="pt-BR" sz="1800" b="1"/>
            </a:lvl3pPr>
            <a:lvl4pPr>
              <a:buNone/>
              <a:defRPr lang="pt-BR" sz="1600" b="1"/>
            </a:lvl4pPr>
            <a:lvl5pPr>
              <a:buNone/>
              <a:defRPr lang="pt-BR" sz="1600" b="1"/>
            </a:lvl5pPr>
          </a:lstStyle>
          <a:p>
            <a:pPr lvl="0"/>
            <a:r>
              <a:rPr lang="pt-BR" smtClean="0"/>
              <a:t>Clique para editar os estilos do texto mestre</a:t>
            </a:r>
          </a:p>
        </p:txBody>
      </p:sp>
      <p:sp>
        <p:nvSpPr>
          <p:cNvPr id="4" name="Text Placeholder 3"/>
          <p:cNvSpPr>
            <a:spLocks noGrp="1"/>
          </p:cNvSpPr>
          <p:nvPr>
            <p:ph type="body" sz="half" idx="3"/>
          </p:nvPr>
        </p:nvSpPr>
        <p:spPr>
          <a:xfrm>
            <a:off x="1365006" y="3427124"/>
            <a:ext cx="581024" cy="2821276"/>
          </a:xfrm>
          <a:solidFill>
            <a:schemeClr val="bg1"/>
          </a:solidFill>
          <a:ln w="12700">
            <a:noFill/>
          </a:ln>
        </p:spPr>
        <p:txBody>
          <a:bodyPr vert="vert270" anchor="ctr"/>
          <a:lstStyle>
            <a:lvl1pPr marL="0" indent="0" algn="ctr" latinLnBrk="0">
              <a:buNone/>
              <a:defRPr lang="pt-BR" sz="1600" b="0">
                <a:solidFill>
                  <a:schemeClr val="tx1"/>
                </a:solidFill>
              </a:defRPr>
            </a:lvl1pPr>
            <a:lvl2pPr>
              <a:buNone/>
              <a:defRPr lang="pt-BR" sz="2000" b="1"/>
            </a:lvl2pPr>
            <a:lvl3pPr>
              <a:buNone/>
              <a:defRPr lang="pt-BR" sz="1800" b="1"/>
            </a:lvl3pPr>
            <a:lvl4pPr>
              <a:buNone/>
              <a:defRPr lang="pt-BR" sz="1600" b="1"/>
            </a:lvl4pPr>
            <a:lvl5pPr>
              <a:buNone/>
              <a:defRPr lang="pt-BR" sz="1600" b="1"/>
            </a:lvl5pPr>
          </a:lstStyle>
          <a:p>
            <a:pPr lvl="0"/>
            <a:r>
              <a:rPr lang="pt-BR" smtClean="0"/>
              <a:t>Clique para editar os estilos do texto mestre</a:t>
            </a:r>
          </a:p>
        </p:txBody>
      </p:sp>
      <p:sp>
        <p:nvSpPr>
          <p:cNvPr id="5" name="Content Placeholder 4"/>
          <p:cNvSpPr>
            <a:spLocks noGrp="1"/>
          </p:cNvSpPr>
          <p:nvPr>
            <p:ph sz="quarter" idx="2"/>
          </p:nvPr>
        </p:nvSpPr>
        <p:spPr>
          <a:xfrm>
            <a:off x="2022230" y="290732"/>
            <a:ext cx="6858000" cy="2897476"/>
          </a:xfrm>
        </p:spPr>
        <p:txBody>
          <a:bodyPr/>
          <a:lstStyle>
            <a:lvl1pPr algn="l" latinLnBrk="0">
              <a:defRPr lang="pt-BR" sz="2400"/>
            </a:lvl1pPr>
            <a:lvl2pPr algn="l">
              <a:defRPr lang="pt-BR" sz="2000"/>
            </a:lvl2pPr>
            <a:lvl3pPr algn="l">
              <a:defRPr lang="pt-BR" sz="1800"/>
            </a:lvl3pPr>
            <a:lvl4pPr algn="l">
              <a:defRPr lang="pt-BR" sz="1600"/>
            </a:lvl4pPr>
            <a:lvl5pPr algn="l">
              <a:defRPr lang="pt-BR" sz="16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Content Placeholder 5"/>
          <p:cNvSpPr>
            <a:spLocks noGrp="1"/>
          </p:cNvSpPr>
          <p:nvPr>
            <p:ph sz="quarter" idx="4"/>
          </p:nvPr>
        </p:nvSpPr>
        <p:spPr>
          <a:xfrm>
            <a:off x="2022230" y="3350924"/>
            <a:ext cx="6858000" cy="2897476"/>
          </a:xfrm>
        </p:spPr>
        <p:txBody>
          <a:bodyPr/>
          <a:lstStyle>
            <a:lvl1pPr latinLnBrk="0">
              <a:defRPr lang="pt-BR" sz="2400"/>
            </a:lvl1pPr>
            <a:lvl2pPr>
              <a:defRPr lang="pt-BR" sz="2000"/>
            </a:lvl2pPr>
            <a:lvl3pPr>
              <a:defRPr lang="pt-BR" sz="1800"/>
            </a:lvl3pPr>
            <a:lvl4pPr>
              <a:defRPr lang="pt-BR" sz="1600"/>
            </a:lvl4pPr>
            <a:lvl5pPr>
              <a:defRPr lang="pt-BR" sz="16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Date Placeholder 9"/>
          <p:cNvSpPr>
            <a:spLocks noGrp="1"/>
          </p:cNvSpPr>
          <p:nvPr>
            <p:ph type="dt" sz="half" idx="10"/>
          </p:nvPr>
        </p:nvSpPr>
        <p:spPr/>
        <p:txBody>
          <a:bodyPr/>
          <a:lstStyle>
            <a:lvl1pPr>
              <a:defRPr/>
            </a:lvl1pPr>
          </a:lstStyle>
          <a:p>
            <a:pPr>
              <a:defRPr/>
            </a:pPr>
            <a:fld id="{BB7E3B1D-237A-4BE9-831C-5B078B6EF698}" type="datetime1">
              <a:rPr/>
              <a:pPr>
                <a:defRPr/>
              </a:pPr>
              <a:t>13/07/2011</a:t>
            </a:fld>
            <a:endParaRPr/>
          </a:p>
        </p:txBody>
      </p:sp>
      <p:sp>
        <p:nvSpPr>
          <p:cNvPr id="8" name="Slide Number Placeholder 10"/>
          <p:cNvSpPr>
            <a:spLocks noGrp="1"/>
          </p:cNvSpPr>
          <p:nvPr>
            <p:ph type="sldNum" sz="quarter" idx="11"/>
          </p:nvPr>
        </p:nvSpPr>
        <p:spPr/>
        <p:txBody>
          <a:bodyPr/>
          <a:lstStyle>
            <a:lvl1pPr>
              <a:defRPr/>
            </a:lvl1pPr>
          </a:lstStyle>
          <a:p>
            <a:pPr>
              <a:defRPr/>
            </a:pPr>
            <a:fld id="{2DE72341-74EC-4DD2-A969-2CD869837BA0}" type="slidenum">
              <a:rPr/>
              <a:pPr>
                <a:defRPr/>
              </a:pPr>
              <a:t>‹nº›</a:t>
            </a:fld>
            <a:endParaRPr/>
          </a:p>
        </p:txBody>
      </p:sp>
      <p:sp>
        <p:nvSpPr>
          <p:cNvPr id="9" name="Footer Placeholder 11"/>
          <p:cNvSpPr>
            <a:spLocks noGrp="1"/>
          </p:cNvSpPr>
          <p:nvPr>
            <p:ph type="ftr" sz="quarter" idx="12"/>
          </p:nvPr>
        </p:nvSpPr>
        <p:spPr/>
        <p:txBody>
          <a:bodyPr/>
          <a:lstStyle>
            <a:lvl1pPr>
              <a:defRPr/>
            </a:lvl1pPr>
          </a:lstStyle>
          <a:p>
            <a:pPr>
              <a:defRPr/>
            </a:pPr>
            <a:r>
              <a:t>Insira o logotipo aqui</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latinLnBrk="0">
              <a:defRPr lang="pt-BR" b="0"/>
            </a:lvl1pPr>
          </a:lstStyle>
          <a:p>
            <a:r>
              <a:rPr lang="pt-BR" smtClean="0"/>
              <a:t>Clique para editar o estilo do título mestre</a:t>
            </a:r>
            <a:endParaRPr lang="pt-BR"/>
          </a:p>
        </p:txBody>
      </p:sp>
      <p:sp>
        <p:nvSpPr>
          <p:cNvPr id="3" name="Date Placeholder 13"/>
          <p:cNvSpPr>
            <a:spLocks noGrp="1"/>
          </p:cNvSpPr>
          <p:nvPr>
            <p:ph type="dt" sz="half" idx="10"/>
          </p:nvPr>
        </p:nvSpPr>
        <p:spPr/>
        <p:txBody>
          <a:bodyPr/>
          <a:lstStyle>
            <a:lvl1pPr>
              <a:defRPr/>
            </a:lvl1pPr>
          </a:lstStyle>
          <a:p>
            <a:pPr>
              <a:defRPr/>
            </a:pPr>
            <a:fld id="{472CA3C8-48F7-4BCA-AE27-950A84312E67}" type="datetime1">
              <a:rPr/>
              <a:pPr>
                <a:defRPr/>
              </a:pPr>
              <a:t>13/07/2011</a:t>
            </a:fld>
            <a:endParaRPr/>
          </a:p>
        </p:txBody>
      </p:sp>
      <p:sp>
        <p:nvSpPr>
          <p:cNvPr id="4" name="Footer Placeholder 2"/>
          <p:cNvSpPr>
            <a:spLocks noGrp="1"/>
          </p:cNvSpPr>
          <p:nvPr>
            <p:ph type="ftr" sz="quarter" idx="11"/>
          </p:nvPr>
        </p:nvSpPr>
        <p:spPr/>
        <p:txBody>
          <a:bodyPr/>
          <a:lstStyle>
            <a:lvl1pPr>
              <a:defRPr/>
            </a:lvl1pPr>
          </a:lstStyle>
          <a:p>
            <a:pPr>
              <a:defRPr/>
            </a:pPr>
            <a:r>
              <a:t>Insira o logotipo aqui</a:t>
            </a:r>
          </a:p>
        </p:txBody>
      </p:sp>
      <p:sp>
        <p:nvSpPr>
          <p:cNvPr id="5" name="Slide Number Placeholder 22"/>
          <p:cNvSpPr>
            <a:spLocks noGrp="1"/>
          </p:cNvSpPr>
          <p:nvPr>
            <p:ph type="sldNum" sz="quarter" idx="12"/>
          </p:nvPr>
        </p:nvSpPr>
        <p:spPr/>
        <p:txBody>
          <a:bodyPr/>
          <a:lstStyle>
            <a:lvl1pPr>
              <a:defRPr/>
            </a:lvl1pPr>
          </a:lstStyle>
          <a:p>
            <a:pPr>
              <a:defRPr/>
            </a:pPr>
            <a:fld id="{0B125964-5F59-43EF-B9F7-5472844B1628}" type="slidenum">
              <a:rPr/>
              <a:pPr>
                <a:defRPr/>
              </a:pP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1C070768-5EAB-4126-B8B8-0B6D60061E58}" type="datetime1">
              <a:rPr/>
              <a:pPr>
                <a:defRPr/>
              </a:pPr>
              <a:t>13/07/2011</a:t>
            </a:fld>
            <a:endParaRPr/>
          </a:p>
        </p:txBody>
      </p:sp>
      <p:sp>
        <p:nvSpPr>
          <p:cNvPr id="3" name="Footer Placeholder 2"/>
          <p:cNvSpPr>
            <a:spLocks noGrp="1"/>
          </p:cNvSpPr>
          <p:nvPr>
            <p:ph type="ftr" sz="quarter" idx="11"/>
          </p:nvPr>
        </p:nvSpPr>
        <p:spPr/>
        <p:txBody>
          <a:bodyPr/>
          <a:lstStyle>
            <a:lvl1pPr>
              <a:defRPr/>
            </a:lvl1pPr>
          </a:lstStyle>
          <a:p>
            <a:pPr>
              <a:defRPr/>
            </a:pPr>
            <a:r>
              <a:t>Insira o logotipo aqui</a:t>
            </a:r>
          </a:p>
        </p:txBody>
      </p:sp>
      <p:sp>
        <p:nvSpPr>
          <p:cNvPr id="4" name="Slide Number Placeholder 22"/>
          <p:cNvSpPr>
            <a:spLocks noGrp="1"/>
          </p:cNvSpPr>
          <p:nvPr>
            <p:ph type="sldNum" sz="quarter" idx="12"/>
          </p:nvPr>
        </p:nvSpPr>
        <p:spPr/>
        <p:txBody>
          <a:bodyPr/>
          <a:lstStyle>
            <a:lvl1pPr>
              <a:defRPr/>
            </a:lvl1pPr>
          </a:lstStyle>
          <a:p>
            <a:pPr>
              <a:defRPr/>
            </a:pPr>
            <a:fld id="{F9326512-7B69-40C7-BB0E-D29B4E63660F}" type="slidenum">
              <a:rPr/>
              <a:pPr>
                <a:defRPr/>
              </a:pP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883105"/>
          </a:xfrm>
        </p:spPr>
        <p:txBody>
          <a:bodyPr vert="vert270" anchor="b"/>
          <a:lstStyle>
            <a:lvl1pPr marL="0" marR="18288" algn="r" latinLnBrk="0">
              <a:spcBef>
                <a:spcPts val="0"/>
              </a:spcBef>
              <a:buNone/>
              <a:defRPr lang="pt-BR" sz="2900" b="0" cap="all" baseline="0"/>
            </a:lvl1pPr>
          </a:lstStyle>
          <a:p>
            <a:r>
              <a:rPr lang="pt-BR" smtClean="0"/>
              <a:t>Clique para editar o estilo do título mestre</a:t>
            </a:r>
            <a:endParaRPr lang="pt-BR"/>
          </a:p>
        </p:txBody>
      </p:sp>
      <p:sp>
        <p:nvSpPr>
          <p:cNvPr id="3" name="Text Placeholder 2"/>
          <p:cNvSpPr>
            <a:spLocks noGrp="1"/>
          </p:cNvSpPr>
          <p:nvPr>
            <p:ph type="body" idx="2"/>
          </p:nvPr>
        </p:nvSpPr>
        <p:spPr>
          <a:xfrm>
            <a:off x="1135856" y="367664"/>
            <a:ext cx="2438400" cy="5883105"/>
          </a:xfrm>
        </p:spPr>
        <p:txBody>
          <a:bodyPr/>
          <a:lstStyle>
            <a:lvl1pPr marL="0" indent="0" latinLnBrk="0">
              <a:spcBef>
                <a:spcPts val="0"/>
              </a:spcBef>
              <a:buNone/>
              <a:defRPr lang="pt-BR" sz="1400"/>
            </a:lvl1pPr>
            <a:lvl2pPr>
              <a:buNone/>
              <a:defRPr lang="pt-BR" sz="1200"/>
            </a:lvl2pPr>
            <a:lvl3pPr>
              <a:buNone/>
              <a:defRPr lang="pt-BR" sz="1000"/>
            </a:lvl3pPr>
            <a:lvl4pPr>
              <a:buNone/>
              <a:defRPr lang="pt-BR" sz="900"/>
            </a:lvl4pPr>
            <a:lvl5pPr>
              <a:buNone/>
              <a:defRPr lang="pt-BR" sz="900"/>
            </a:lvl5pPr>
          </a:lstStyle>
          <a:p>
            <a:pPr lvl="0"/>
            <a:r>
              <a:rPr lang="pt-BR" smtClean="0"/>
              <a:t>Clique para editar os estilos do texto mestre</a:t>
            </a:r>
          </a:p>
        </p:txBody>
      </p:sp>
      <p:sp>
        <p:nvSpPr>
          <p:cNvPr id="4" name="Content Placeholder 3"/>
          <p:cNvSpPr>
            <a:spLocks noGrp="1"/>
          </p:cNvSpPr>
          <p:nvPr>
            <p:ph sz="half" idx="1"/>
          </p:nvPr>
        </p:nvSpPr>
        <p:spPr>
          <a:xfrm>
            <a:off x="3651250" y="320040"/>
            <a:ext cx="5276088" cy="5928360"/>
          </a:xfrm>
        </p:spPr>
        <p:txBody>
          <a:bodyPr/>
          <a:lstStyle>
            <a:lvl1pPr latinLnBrk="0">
              <a:spcBef>
                <a:spcPts val="0"/>
              </a:spcBef>
              <a:defRPr lang="pt-BR" sz="3000"/>
            </a:lvl1pPr>
            <a:lvl2pPr>
              <a:defRPr lang="pt-BR" sz="2600"/>
            </a:lvl2pPr>
            <a:lvl3pPr>
              <a:defRPr lang="pt-BR" sz="2400"/>
            </a:lvl3pPr>
            <a:lvl4pPr>
              <a:defRPr lang="pt-BR" sz="2000"/>
            </a:lvl4pPr>
            <a:lvl5pPr>
              <a:defRPr lang="pt-BR" sz="20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Date Placeholder 7"/>
          <p:cNvSpPr>
            <a:spLocks noGrp="1"/>
          </p:cNvSpPr>
          <p:nvPr>
            <p:ph type="dt" sz="half" idx="10"/>
          </p:nvPr>
        </p:nvSpPr>
        <p:spPr/>
        <p:txBody>
          <a:bodyPr/>
          <a:lstStyle>
            <a:lvl1pPr>
              <a:defRPr/>
            </a:lvl1pPr>
          </a:lstStyle>
          <a:p>
            <a:pPr>
              <a:defRPr/>
            </a:pPr>
            <a:fld id="{B38C5194-830F-4ED2-B6C0-331A4F543F99}" type="datetime1">
              <a:rPr/>
              <a:pPr>
                <a:defRPr/>
              </a:pPr>
              <a:t>13/07/2011</a:t>
            </a:fld>
            <a:endParaRPr/>
          </a:p>
        </p:txBody>
      </p:sp>
      <p:sp>
        <p:nvSpPr>
          <p:cNvPr id="6" name="Slide Number Placeholder 8"/>
          <p:cNvSpPr>
            <a:spLocks noGrp="1"/>
          </p:cNvSpPr>
          <p:nvPr>
            <p:ph type="sldNum" sz="quarter" idx="11"/>
          </p:nvPr>
        </p:nvSpPr>
        <p:spPr/>
        <p:txBody>
          <a:bodyPr/>
          <a:lstStyle>
            <a:lvl1pPr>
              <a:defRPr/>
            </a:lvl1pPr>
          </a:lstStyle>
          <a:p>
            <a:pPr>
              <a:defRPr/>
            </a:pPr>
            <a:fld id="{46DC968E-BEAC-4336-B0B5-F890D50CF6B3}" type="slidenum">
              <a:rPr/>
              <a:pPr>
                <a:defRPr/>
              </a:pPr>
              <a:t>‹nº›</a:t>
            </a:fld>
            <a:endParaRPr/>
          </a:p>
        </p:txBody>
      </p:sp>
      <p:sp>
        <p:nvSpPr>
          <p:cNvPr id="7" name="Footer Placeholder 9"/>
          <p:cNvSpPr>
            <a:spLocks noGrp="1"/>
          </p:cNvSpPr>
          <p:nvPr>
            <p:ph type="ftr" sz="quarter" idx="12"/>
          </p:nvPr>
        </p:nvSpPr>
        <p:spPr/>
        <p:txBody>
          <a:bodyPr/>
          <a:lstStyle>
            <a:lvl1pPr>
              <a:defRPr/>
            </a:lvl1pPr>
          </a:lstStyle>
          <a:p>
            <a:pPr>
              <a:defRPr/>
            </a:pPr>
            <a:r>
              <a:t>Insira o logotipo aqui</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097504"/>
          </a:xfrm>
        </p:spPr>
        <p:txBody>
          <a:bodyPr vert="vert270" anchor="b"/>
          <a:lstStyle>
            <a:lvl1pPr marL="0" algn="l" latinLnBrk="0">
              <a:buNone/>
              <a:defRPr lang="pt-BR" sz="3000" b="0" cap="all" baseline="0"/>
            </a:lvl1pPr>
          </a:lstStyle>
          <a:p>
            <a:r>
              <a:rPr lang="pt-BR" smtClean="0"/>
              <a:t>Clique para editar o estilo do título mestre</a:t>
            </a:r>
            <a:endParaRPr lang="pt-BR"/>
          </a:p>
        </p:txBody>
      </p:sp>
      <p:sp>
        <p:nvSpPr>
          <p:cNvPr id="3" name="Picture Placeholder 2"/>
          <p:cNvSpPr>
            <a:spLocks noGrp="1"/>
          </p:cNvSpPr>
          <p:nvPr>
            <p:ph type="pic" idx="1"/>
          </p:nvPr>
        </p:nvSpPr>
        <p:spPr>
          <a:xfrm>
            <a:off x="1138237" y="373966"/>
            <a:ext cx="7333488" cy="5264834"/>
          </a:xfrm>
          <a:solidFill>
            <a:schemeClr val="bg2">
              <a:shade val="50000"/>
            </a:schemeClr>
          </a:solidFill>
        </p:spPr>
        <p:txBody>
          <a:bodyPr>
            <a:normAutofit/>
          </a:bodyPr>
          <a:lstStyle>
            <a:lvl1pPr marL="0" indent="0" latinLnBrk="0">
              <a:buNone/>
              <a:defRPr lang="pt-BR" sz="3200"/>
            </a:lvl1pPr>
          </a:lstStyle>
          <a:p>
            <a:pPr lvl="0"/>
            <a:r>
              <a:rPr lang="pt-BR" noProof="0" smtClean="0"/>
              <a:t>Clique no ícone para adicionar uma imagem</a:t>
            </a:r>
            <a:endParaRPr lang="pt-BR" noProof="0"/>
          </a:p>
        </p:txBody>
      </p:sp>
      <p:sp>
        <p:nvSpPr>
          <p:cNvPr id="4" name="Text Placeholder 3"/>
          <p:cNvSpPr>
            <a:spLocks noGrp="1"/>
          </p:cNvSpPr>
          <p:nvPr>
            <p:ph type="body" sz="half" idx="2"/>
          </p:nvPr>
        </p:nvSpPr>
        <p:spPr>
          <a:xfrm>
            <a:off x="1143000" y="5638800"/>
            <a:ext cx="7333488" cy="609600"/>
          </a:xfrm>
          <a:solidFill>
            <a:schemeClr val="accent1">
              <a:alpha val="15000"/>
            </a:schemeClr>
          </a:solidFill>
          <a:ln>
            <a:solidFill>
              <a:schemeClr val="accent1"/>
            </a:solidFill>
            <a:miter lim="800000"/>
          </a:ln>
        </p:spPr>
        <p:txBody>
          <a:bodyPr/>
          <a:lstStyle>
            <a:lvl1pPr marL="0" indent="0" latinLnBrk="0">
              <a:spcBef>
                <a:spcPts val="0"/>
              </a:spcBef>
              <a:buNone/>
              <a:defRPr lang="pt-BR" sz="1400"/>
            </a:lvl1pPr>
            <a:lvl2pPr>
              <a:defRPr lang="pt-BR" sz="1200"/>
            </a:lvl2pPr>
            <a:lvl3pPr>
              <a:defRPr lang="pt-BR" sz="1000"/>
            </a:lvl3pPr>
            <a:lvl4pPr>
              <a:defRPr lang="pt-BR" sz="900"/>
            </a:lvl4pPr>
            <a:lvl5pPr>
              <a:defRPr lang="pt-BR" sz="900"/>
            </a:lvl5pPr>
          </a:lstStyle>
          <a:p>
            <a:pPr lvl="0"/>
            <a:r>
              <a:rPr lang="pt-BR" smtClean="0"/>
              <a:t>Clique para editar os estilos do texto mestre</a:t>
            </a:r>
          </a:p>
        </p:txBody>
      </p:sp>
      <p:sp>
        <p:nvSpPr>
          <p:cNvPr id="5" name="Date Placeholder 7"/>
          <p:cNvSpPr>
            <a:spLocks noGrp="1"/>
          </p:cNvSpPr>
          <p:nvPr>
            <p:ph type="dt" sz="half" idx="10"/>
          </p:nvPr>
        </p:nvSpPr>
        <p:spPr/>
        <p:txBody>
          <a:bodyPr/>
          <a:lstStyle>
            <a:lvl1pPr>
              <a:defRPr/>
            </a:lvl1pPr>
          </a:lstStyle>
          <a:p>
            <a:pPr>
              <a:defRPr/>
            </a:pPr>
            <a:fld id="{1CE4BD48-D23F-4FFA-A0BC-5B38079BD0A4}" type="datetime1">
              <a:rPr/>
              <a:pPr>
                <a:defRPr/>
              </a:pPr>
              <a:t>13/07/2011</a:t>
            </a:fld>
            <a:endParaRPr/>
          </a:p>
        </p:txBody>
      </p:sp>
      <p:sp>
        <p:nvSpPr>
          <p:cNvPr id="6" name="Slide Number Placeholder 8"/>
          <p:cNvSpPr>
            <a:spLocks noGrp="1"/>
          </p:cNvSpPr>
          <p:nvPr>
            <p:ph type="sldNum" sz="quarter" idx="11"/>
          </p:nvPr>
        </p:nvSpPr>
        <p:spPr/>
        <p:txBody>
          <a:bodyPr/>
          <a:lstStyle>
            <a:lvl1pPr>
              <a:defRPr/>
            </a:lvl1pPr>
          </a:lstStyle>
          <a:p>
            <a:pPr>
              <a:defRPr/>
            </a:pPr>
            <a:fld id="{07A22FD8-9C5C-4D08-A364-C42A5E15039E}" type="slidenum">
              <a:rPr/>
              <a:pPr>
                <a:defRPr/>
              </a:pPr>
              <a:t>‹nº›</a:t>
            </a:fld>
            <a:endParaRPr/>
          </a:p>
        </p:txBody>
      </p:sp>
      <p:sp>
        <p:nvSpPr>
          <p:cNvPr id="7" name="Footer Placeholder 9"/>
          <p:cNvSpPr>
            <a:spLocks noGrp="1"/>
          </p:cNvSpPr>
          <p:nvPr>
            <p:ph type="ftr" sz="quarter" idx="12"/>
          </p:nvPr>
        </p:nvSpPr>
        <p:spPr/>
        <p:txBody>
          <a:bodyPr/>
          <a:lstStyle>
            <a:lvl1pPr>
              <a:defRPr/>
            </a:lvl1pPr>
          </a:lstStyle>
          <a:p>
            <a:pPr>
              <a:defRPr/>
            </a:pPr>
            <a:r>
              <a:t>Insira o logotipo aqui</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1"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pt-BR"/>
          </a:p>
        </p:txBody>
      </p:sp>
      <p:cxnSp>
        <p:nvCxnSpPr>
          <p:cNvPr id="8"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1029" name="Title Placeholder 21"/>
          <p:cNvSpPr>
            <a:spLocks noGrp="1"/>
          </p:cNvSpPr>
          <p:nvPr>
            <p:ph type="title"/>
          </p:nvPr>
        </p:nvSpPr>
        <p:spPr bwMode="auto">
          <a:xfrm>
            <a:off x="457200" y="268288"/>
            <a:ext cx="8229600" cy="11033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1030" name="Text Placeholder 12"/>
          <p:cNvSpPr>
            <a:spLocks noGrp="1"/>
          </p:cNvSpPr>
          <p:nvPr>
            <p:ph type="body" idx="1"/>
          </p:nvPr>
        </p:nvSpPr>
        <p:spPr bwMode="auto">
          <a:xfrm>
            <a:off x="457200" y="1524000"/>
            <a:ext cx="82296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4" name="Date Placeholder 13"/>
          <p:cNvSpPr>
            <a:spLocks noGrp="1"/>
          </p:cNvSpPr>
          <p:nvPr>
            <p:ph type="dt" sz="half" idx="2"/>
          </p:nvPr>
        </p:nvSpPr>
        <p:spPr>
          <a:xfrm>
            <a:off x="4791075" y="6365875"/>
            <a:ext cx="2133600" cy="301625"/>
          </a:xfrm>
          <a:prstGeom prst="rect">
            <a:avLst/>
          </a:prstGeom>
        </p:spPr>
        <p:txBody>
          <a:bodyPr vert="horz" anchor="b"/>
          <a:lstStyle>
            <a:lvl1pPr algn="l" eaLnBrk="1" fontAlgn="auto" latinLnBrk="0" hangingPunct="1">
              <a:spcBef>
                <a:spcPts val="0"/>
              </a:spcBef>
              <a:spcAft>
                <a:spcPts val="0"/>
              </a:spcAft>
              <a:defRPr kumimoji="0" lang="pt-BR" sz="1000" b="0">
                <a:solidFill>
                  <a:schemeClr val="tx1"/>
                </a:solidFill>
                <a:latin typeface="+mn-lt"/>
                <a:cs typeface="+mn-cs"/>
              </a:defRPr>
            </a:lvl1pPr>
          </a:lstStyle>
          <a:p>
            <a:pPr>
              <a:defRPr/>
            </a:pPr>
            <a:fld id="{98773872-4F1E-478E-8E5F-46F1990824BB}" type="datetime1">
              <a:rPr/>
              <a:pPr>
                <a:defRPr/>
              </a:pPr>
              <a:t>13/07/2011</a:t>
            </a:fld>
            <a:endParaRPr/>
          </a:p>
        </p:txBody>
      </p:sp>
      <p:sp>
        <p:nvSpPr>
          <p:cNvPr id="3" name="Footer Placeholder 2"/>
          <p:cNvSpPr>
            <a:spLocks noGrp="1"/>
          </p:cNvSpPr>
          <p:nvPr>
            <p:ph type="ftr" sz="quarter" idx="3"/>
          </p:nvPr>
        </p:nvSpPr>
        <p:spPr>
          <a:xfrm>
            <a:off x="457200" y="6367463"/>
            <a:ext cx="4259263" cy="300037"/>
          </a:xfrm>
          <a:prstGeom prst="rect">
            <a:avLst/>
          </a:prstGeom>
        </p:spPr>
        <p:txBody>
          <a:bodyPr vert="horz" anchor="b"/>
          <a:lstStyle>
            <a:lvl1pPr algn="r" eaLnBrk="1" fontAlgn="auto" latinLnBrk="0" hangingPunct="1">
              <a:spcBef>
                <a:spcPts val="0"/>
              </a:spcBef>
              <a:spcAft>
                <a:spcPts val="0"/>
              </a:spcAft>
              <a:defRPr kumimoji="0" lang="pt-BR" sz="1000">
                <a:solidFill>
                  <a:schemeClr val="tx1"/>
                </a:solidFill>
                <a:latin typeface="+mn-lt"/>
                <a:cs typeface="+mn-cs"/>
              </a:defRPr>
            </a:lvl1pPr>
          </a:lstStyle>
          <a:p>
            <a:pPr>
              <a:defRPr/>
            </a:pPr>
            <a:r>
              <a:t>Insira o logotipo aqui</a:t>
            </a:r>
          </a:p>
        </p:txBody>
      </p:sp>
      <p:sp>
        <p:nvSpPr>
          <p:cNvPr id="23" name="Slide Number Placeholder 22"/>
          <p:cNvSpPr>
            <a:spLocks noGrp="1"/>
          </p:cNvSpPr>
          <p:nvPr>
            <p:ph type="sldNum" sz="quarter" idx="4"/>
          </p:nvPr>
        </p:nvSpPr>
        <p:spPr>
          <a:xfrm>
            <a:off x="7589838" y="6365875"/>
            <a:ext cx="503237" cy="301625"/>
          </a:xfrm>
          <a:prstGeom prst="rect">
            <a:avLst/>
          </a:prstGeom>
        </p:spPr>
        <p:txBody>
          <a:bodyPr vert="horz" anchor="b"/>
          <a:lstStyle>
            <a:lvl1pPr algn="ctr" eaLnBrk="1" fontAlgn="auto" latinLnBrk="0" hangingPunct="1">
              <a:spcBef>
                <a:spcPts val="0"/>
              </a:spcBef>
              <a:spcAft>
                <a:spcPts val="0"/>
              </a:spcAft>
              <a:defRPr kumimoji="0" lang="pt-BR" sz="1200">
                <a:solidFill>
                  <a:schemeClr val="tx1"/>
                </a:solidFill>
                <a:latin typeface="+mn-lt"/>
                <a:cs typeface="+mn-cs"/>
              </a:defRPr>
            </a:lvl1pPr>
          </a:lstStyle>
          <a:p>
            <a:pPr>
              <a:defRPr/>
            </a:pPr>
            <a:fld id="{86B6AD96-502F-44C2-B318-B086E0B90D5D}" type="slidenum">
              <a:rPr/>
              <a:pPr>
                <a:defRPr/>
              </a:pPr>
              <a:t>‹nº›</a:t>
            </a:fld>
            <a:endParaRPr/>
          </a:p>
        </p:txBody>
      </p:sp>
    </p:spTree>
  </p:cSld>
  <p:clrMap bg1="lt1" tx1="dk1" bg2="lt2" tx2="dk2" accent1="accent1" accent2="accent2" accent3="accent3" accent4="accent4" accent5="accent5" accent6="accent6" hlink="hlink" folHlink="folHlink"/>
  <p:sldLayoutIdLst>
    <p:sldLayoutId id="2147483699" r:id="rId1"/>
    <p:sldLayoutId id="2147483693" r:id="rId2"/>
    <p:sldLayoutId id="2147483700" r:id="rId3"/>
    <p:sldLayoutId id="2147483694" r:id="rId4"/>
    <p:sldLayoutId id="2147483701" r:id="rId5"/>
    <p:sldLayoutId id="2147483695" r:id="rId6"/>
    <p:sldLayoutId id="2147483696" r:id="rId7"/>
    <p:sldLayoutId id="2147483702" r:id="rId8"/>
    <p:sldLayoutId id="2147483703" r:id="rId9"/>
    <p:sldLayoutId id="2147483697" r:id="rId10"/>
    <p:sldLayoutId id="2147483698" r:id="rId11"/>
  </p:sldLayoutIdLst>
  <p:hf sldNum="0" hdr="0" dt="0"/>
  <p:txStyles>
    <p:titleStyle>
      <a:lvl1pPr marL="484188" algn="l" rtl="0" eaLnBrk="0" fontAlgn="base" hangingPunct="0">
        <a:spcBef>
          <a:spcPct val="0"/>
        </a:spcBef>
        <a:spcAft>
          <a:spcPct val="0"/>
        </a:spcAft>
        <a:defRPr lang="pt-BR" sz="4200" kern="1200">
          <a:ln w="6350">
            <a:noFill/>
          </a:ln>
          <a:solidFill>
            <a:schemeClr val="tx2"/>
          </a:solidFill>
          <a:latin typeface="+mj-lt"/>
          <a:ea typeface="+mj-ea"/>
          <a:cs typeface="+mj-cs"/>
        </a:defRPr>
      </a:lvl1pPr>
      <a:lvl2pPr marL="484188" algn="l" rtl="0" eaLnBrk="0" fontAlgn="base" hangingPunct="0">
        <a:spcBef>
          <a:spcPct val="0"/>
        </a:spcBef>
        <a:spcAft>
          <a:spcPct val="0"/>
        </a:spcAft>
        <a:defRPr sz="4200">
          <a:solidFill>
            <a:schemeClr val="tx2"/>
          </a:solidFill>
          <a:latin typeface="Century Gothic" pitchFamily="34" charset="0"/>
        </a:defRPr>
      </a:lvl2pPr>
      <a:lvl3pPr marL="484188" algn="l" rtl="0" eaLnBrk="0" fontAlgn="base" hangingPunct="0">
        <a:spcBef>
          <a:spcPct val="0"/>
        </a:spcBef>
        <a:spcAft>
          <a:spcPct val="0"/>
        </a:spcAft>
        <a:defRPr sz="4200">
          <a:solidFill>
            <a:schemeClr val="tx2"/>
          </a:solidFill>
          <a:latin typeface="Century Gothic" pitchFamily="34" charset="0"/>
        </a:defRPr>
      </a:lvl3pPr>
      <a:lvl4pPr marL="484188" algn="l" rtl="0" eaLnBrk="0" fontAlgn="base" hangingPunct="0">
        <a:spcBef>
          <a:spcPct val="0"/>
        </a:spcBef>
        <a:spcAft>
          <a:spcPct val="0"/>
        </a:spcAft>
        <a:defRPr sz="4200">
          <a:solidFill>
            <a:schemeClr val="tx2"/>
          </a:solidFill>
          <a:latin typeface="Century Gothic" pitchFamily="34" charset="0"/>
        </a:defRPr>
      </a:lvl4pPr>
      <a:lvl5pPr marL="484188" algn="l" rtl="0" eaLnBrk="0" fontAlgn="base" hangingPunct="0">
        <a:spcBef>
          <a:spcPct val="0"/>
        </a:spcBef>
        <a:spcAft>
          <a:spcPct val="0"/>
        </a:spcAft>
        <a:defRPr sz="4200">
          <a:solidFill>
            <a:schemeClr val="tx2"/>
          </a:solidFill>
          <a:latin typeface="Century Gothic" pitchFamily="34" charset="0"/>
        </a:defRPr>
      </a:lvl5pPr>
      <a:lvl6pPr marL="941388" algn="l" rtl="0" fontAlgn="base">
        <a:spcBef>
          <a:spcPct val="0"/>
        </a:spcBef>
        <a:spcAft>
          <a:spcPct val="0"/>
        </a:spcAft>
        <a:defRPr sz="4200">
          <a:solidFill>
            <a:schemeClr val="tx2"/>
          </a:solidFill>
          <a:latin typeface="Century Gothic" pitchFamily="34" charset="0"/>
        </a:defRPr>
      </a:lvl6pPr>
      <a:lvl7pPr marL="1398588" algn="l" rtl="0" fontAlgn="base">
        <a:spcBef>
          <a:spcPct val="0"/>
        </a:spcBef>
        <a:spcAft>
          <a:spcPct val="0"/>
        </a:spcAft>
        <a:defRPr sz="4200">
          <a:solidFill>
            <a:schemeClr val="tx2"/>
          </a:solidFill>
          <a:latin typeface="Century Gothic" pitchFamily="34" charset="0"/>
        </a:defRPr>
      </a:lvl7pPr>
      <a:lvl8pPr marL="1855788" algn="l" rtl="0" fontAlgn="base">
        <a:spcBef>
          <a:spcPct val="0"/>
        </a:spcBef>
        <a:spcAft>
          <a:spcPct val="0"/>
        </a:spcAft>
        <a:defRPr sz="4200">
          <a:solidFill>
            <a:schemeClr val="tx2"/>
          </a:solidFill>
          <a:latin typeface="Century Gothic" pitchFamily="34" charset="0"/>
        </a:defRPr>
      </a:lvl8pPr>
      <a:lvl9pPr marL="2312988" algn="l" rtl="0" fontAlgn="base">
        <a:spcBef>
          <a:spcPct val="0"/>
        </a:spcBef>
        <a:spcAft>
          <a:spcPct val="0"/>
        </a:spcAft>
        <a:defRPr sz="4200">
          <a:solidFill>
            <a:schemeClr val="tx2"/>
          </a:solidFill>
          <a:latin typeface="Century Gothic" pitchFamily="34" charset="0"/>
        </a:defRPr>
      </a:lvl9pPr>
    </p:titleStyle>
    <p:bodyStyle>
      <a:lvl1pPr marL="447675" indent="-382588" algn="l" rtl="0" eaLnBrk="0" fontAlgn="base" hangingPunct="0">
        <a:spcBef>
          <a:spcPct val="20000"/>
        </a:spcBef>
        <a:spcAft>
          <a:spcPct val="0"/>
        </a:spcAft>
        <a:buClr>
          <a:schemeClr val="accent1"/>
        </a:buClr>
        <a:buSzPct val="80000"/>
        <a:buFont typeface="Wingdings 2" pitchFamily="18" charset="2"/>
        <a:buChar char=""/>
        <a:defRPr lang="pt-BR" sz="3000" kern="1200">
          <a:solidFill>
            <a:schemeClr val="tx1"/>
          </a:solidFill>
          <a:latin typeface="+mn-lt"/>
          <a:ea typeface="+mn-ea"/>
          <a:cs typeface="+mn-cs"/>
        </a:defRPr>
      </a:lvl1pPr>
      <a:lvl2pPr marL="822325" indent="-285750" algn="l" rtl="0" eaLnBrk="0" fontAlgn="base" hangingPunct="0">
        <a:spcBef>
          <a:spcPct val="20000"/>
        </a:spcBef>
        <a:spcAft>
          <a:spcPct val="0"/>
        </a:spcAft>
        <a:buClr>
          <a:schemeClr val="accent1"/>
        </a:buClr>
        <a:buSzPct val="95000"/>
        <a:buFont typeface="Verdana" pitchFamily="34" charset="0"/>
        <a:buChar char="›"/>
        <a:defRPr lang="pt-BR" sz="2600" kern="1200">
          <a:solidFill>
            <a:schemeClr val="tx1"/>
          </a:solidFill>
          <a:latin typeface="+mn-lt"/>
          <a:ea typeface="+mn-ea"/>
          <a:cs typeface="+mn-cs"/>
        </a:defRPr>
      </a:lvl2pPr>
      <a:lvl3pPr marL="1104900" indent="-228600" algn="l" rtl="0" eaLnBrk="0" fontAlgn="base" hangingPunct="0">
        <a:spcBef>
          <a:spcPct val="20000"/>
        </a:spcBef>
        <a:spcAft>
          <a:spcPct val="0"/>
        </a:spcAft>
        <a:buClr>
          <a:schemeClr val="accent1"/>
        </a:buClr>
        <a:buFont typeface="Wingdings 2" pitchFamily="18" charset="2"/>
        <a:buChar char=""/>
        <a:defRPr lang="pt-BR" sz="2400" kern="1200">
          <a:solidFill>
            <a:schemeClr val="tx1"/>
          </a:solidFill>
          <a:latin typeface="+mn-lt"/>
          <a:ea typeface="+mn-ea"/>
          <a:cs typeface="+mn-cs"/>
        </a:defRPr>
      </a:lvl3pPr>
      <a:lvl4pPr marL="1371600" indent="-209550" algn="l" rtl="0" eaLnBrk="0" fontAlgn="base" hangingPunct="0">
        <a:spcBef>
          <a:spcPct val="20000"/>
        </a:spcBef>
        <a:spcAft>
          <a:spcPct val="0"/>
        </a:spcAft>
        <a:buClr>
          <a:schemeClr val="accent1"/>
        </a:buClr>
        <a:buFont typeface="Wingdings 2" pitchFamily="18" charset="2"/>
        <a:buChar char=""/>
        <a:defRPr lang="pt-BR" sz="2000" kern="1200">
          <a:solidFill>
            <a:schemeClr val="tx1"/>
          </a:solidFill>
          <a:latin typeface="+mn-lt"/>
          <a:ea typeface="+mn-ea"/>
          <a:cs typeface="+mn-cs"/>
        </a:defRPr>
      </a:lvl4pPr>
      <a:lvl5pPr marL="1600200" indent="-209550" algn="l" rtl="0" eaLnBrk="0" fontAlgn="base" hangingPunct="0">
        <a:spcBef>
          <a:spcPct val="20000"/>
        </a:spcBef>
        <a:spcAft>
          <a:spcPct val="0"/>
        </a:spcAft>
        <a:buClr>
          <a:srgbClr val="C1CBB6"/>
        </a:buClr>
        <a:buFont typeface="Wingdings 2" pitchFamily="18" charset="2"/>
        <a:buChar char=""/>
        <a:defRPr lang="pt-B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lang="pt-BR"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lang="pt-BR"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lang="pt-BR"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lang="pt-BR" sz="1600" kern="1200">
          <a:solidFill>
            <a:schemeClr val="tx1"/>
          </a:solidFill>
          <a:latin typeface="+mn-lt"/>
          <a:ea typeface="+mn-ea"/>
          <a:cs typeface="+mn-cs"/>
        </a:defRPr>
      </a:lvl9pPr>
    </p:bodyStyle>
    <p:otherStyle>
      <a:lvl1pPr marL="0" algn="l" rtl="0" eaLnBrk="1" latinLnBrk="0" hangingPunct="1">
        <a:defRPr kumimoji="0" lang="pt-BR" kern="1200">
          <a:solidFill>
            <a:schemeClr val="tx1"/>
          </a:solidFill>
          <a:latin typeface="+mn-lt"/>
          <a:ea typeface="+mn-ea"/>
          <a:cs typeface="+mn-cs"/>
        </a:defRPr>
      </a:lvl1pPr>
      <a:lvl2pPr marL="457200" algn="l" rtl="0" eaLnBrk="1" latinLnBrk="0" hangingPunct="1">
        <a:defRPr kumimoji="0" lang="pt-BR" kern="1200">
          <a:solidFill>
            <a:schemeClr val="tx1"/>
          </a:solidFill>
          <a:latin typeface="+mn-lt"/>
          <a:ea typeface="+mn-ea"/>
          <a:cs typeface="+mn-cs"/>
        </a:defRPr>
      </a:lvl2pPr>
      <a:lvl3pPr marL="914400" algn="l" rtl="0" eaLnBrk="1" latinLnBrk="0" hangingPunct="1">
        <a:defRPr kumimoji="0" lang="pt-BR" kern="1200">
          <a:solidFill>
            <a:schemeClr val="tx1"/>
          </a:solidFill>
          <a:latin typeface="+mn-lt"/>
          <a:ea typeface="+mn-ea"/>
          <a:cs typeface="+mn-cs"/>
        </a:defRPr>
      </a:lvl3pPr>
      <a:lvl4pPr marL="1371600" algn="l" rtl="0" eaLnBrk="1" latinLnBrk="0" hangingPunct="1">
        <a:defRPr kumimoji="0" lang="pt-BR" kern="1200">
          <a:solidFill>
            <a:schemeClr val="tx1"/>
          </a:solidFill>
          <a:latin typeface="+mn-lt"/>
          <a:ea typeface="+mn-ea"/>
          <a:cs typeface="+mn-cs"/>
        </a:defRPr>
      </a:lvl4pPr>
      <a:lvl5pPr marL="1828800" algn="l" rtl="0" eaLnBrk="1" latinLnBrk="0" hangingPunct="1">
        <a:defRPr kumimoji="0" lang="pt-BR" kern="1200">
          <a:solidFill>
            <a:schemeClr val="tx1"/>
          </a:solidFill>
          <a:latin typeface="+mn-lt"/>
          <a:ea typeface="+mn-ea"/>
          <a:cs typeface="+mn-cs"/>
        </a:defRPr>
      </a:lvl5pPr>
      <a:lvl6pPr marL="2286000" algn="l" rtl="0" eaLnBrk="1" latinLnBrk="0" hangingPunct="1">
        <a:defRPr kumimoji="0" lang="pt-BR" kern="1200">
          <a:solidFill>
            <a:schemeClr val="tx1"/>
          </a:solidFill>
          <a:latin typeface="+mn-lt"/>
          <a:ea typeface="+mn-ea"/>
          <a:cs typeface="+mn-cs"/>
        </a:defRPr>
      </a:lvl6pPr>
      <a:lvl7pPr marL="2743200" algn="l" rtl="0" eaLnBrk="1" latinLnBrk="0" hangingPunct="1">
        <a:defRPr kumimoji="0" lang="pt-BR" kern="1200">
          <a:solidFill>
            <a:schemeClr val="tx1"/>
          </a:solidFill>
          <a:latin typeface="+mn-lt"/>
          <a:ea typeface="+mn-ea"/>
          <a:cs typeface="+mn-cs"/>
        </a:defRPr>
      </a:lvl7pPr>
      <a:lvl8pPr marL="3200400" algn="l" rtl="0" eaLnBrk="1" latinLnBrk="0" hangingPunct="1">
        <a:defRPr kumimoji="0" lang="pt-BR" kern="1200">
          <a:solidFill>
            <a:schemeClr val="tx1"/>
          </a:solidFill>
          <a:latin typeface="+mn-lt"/>
          <a:ea typeface="+mn-ea"/>
          <a:cs typeface="+mn-cs"/>
        </a:defRPr>
      </a:lvl8pPr>
      <a:lvl9pPr marL="3657600" algn="l" rtl="0" eaLnBrk="1" latinLnBrk="0" hangingPunct="1">
        <a:defRPr kumimoji="0" lang="pt-B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31.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66.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6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0.xml.rels><?xml version="1.0" encoding="UTF-8" standalone="yes"?>
<Relationships xmlns="http://schemas.openxmlformats.org/package/2006/relationships"><Relationship Id="rId3" Type="http://schemas.openxmlformats.org/officeDocument/2006/relationships/image" Target="../media/image38.jpeg"/><Relationship Id="rId2" Type="http://schemas.openxmlformats.org/officeDocument/2006/relationships/image" Target="../media/image37.jpeg"/><Relationship Id="rId1" Type="http://schemas.openxmlformats.org/officeDocument/2006/relationships/slideLayout" Target="../slideLayouts/slideLayout7.xml"/><Relationship Id="rId4" Type="http://schemas.openxmlformats.org/officeDocument/2006/relationships/image" Target="../media/image39.jpeg"/></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541338" y="776288"/>
            <a:ext cx="8061325" cy="1470025"/>
          </a:xfrm>
        </p:spPr>
        <p:txBody>
          <a:bodyPr/>
          <a:lstStyle/>
          <a:p>
            <a:pPr algn="ctr" eaLnBrk="1" hangingPunct="1"/>
            <a:r>
              <a:rPr b="1" smtClean="0">
                <a:ln>
                  <a:noFill/>
                </a:ln>
                <a:solidFill>
                  <a:srgbClr val="0070C0"/>
                </a:solidFill>
              </a:rPr>
              <a:t>DIRETRIZES GERAIS DA AÇÃO EVANGELIZADORA</a:t>
            </a:r>
          </a:p>
        </p:txBody>
      </p:sp>
      <p:pic>
        <p:nvPicPr>
          <p:cNvPr id="6" name="Imagem 5" descr="cnbb.jpg"/>
          <p:cNvPicPr>
            <a:picLocks noChangeAspect="1"/>
          </p:cNvPicPr>
          <p:nvPr/>
        </p:nvPicPr>
        <p:blipFill>
          <a:blip r:embed="rId3" cstate="email"/>
          <a:stretch>
            <a:fillRect/>
          </a:stretch>
        </p:blipFill>
        <p:spPr>
          <a:xfrm>
            <a:off x="8237241" y="5445224"/>
            <a:ext cx="906759" cy="835918"/>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pic>
        <p:nvPicPr>
          <p:cNvPr id="8" name="Imagem 7" descr="diretrizesc2p.jpg"/>
          <p:cNvPicPr>
            <a:picLocks noChangeAspect="1"/>
          </p:cNvPicPr>
          <p:nvPr/>
        </p:nvPicPr>
        <p:blipFill>
          <a:blip r:embed="rId4" cstate="email"/>
          <a:srcRect/>
          <a:stretch>
            <a:fillRect/>
          </a:stretch>
        </p:blipFill>
        <p:spPr>
          <a:xfrm>
            <a:off x="3635896" y="2492896"/>
            <a:ext cx="2450983" cy="1944216"/>
          </a:xfrm>
          <a:prstGeom prst="rect">
            <a:avLst/>
          </a:prstGeom>
          <a:ln>
            <a:noFill/>
          </a:ln>
          <a:effectLst>
            <a:softEdge rad="112500"/>
          </a:effectLst>
        </p:spPr>
      </p:pic>
      <p:sp>
        <p:nvSpPr>
          <p:cNvPr id="7173" name="CaixaDeTexto 8"/>
          <p:cNvSpPr txBox="1">
            <a:spLocks noChangeArrowheads="1"/>
          </p:cNvSpPr>
          <p:nvPr/>
        </p:nvSpPr>
        <p:spPr bwMode="auto">
          <a:xfrm>
            <a:off x="3708400" y="4365625"/>
            <a:ext cx="2592388" cy="400050"/>
          </a:xfrm>
          <a:prstGeom prst="rect">
            <a:avLst/>
          </a:prstGeom>
          <a:noFill/>
          <a:ln w="9525">
            <a:noFill/>
            <a:miter lim="800000"/>
            <a:headEnd/>
            <a:tailEnd/>
          </a:ln>
        </p:spPr>
        <p:txBody>
          <a:bodyPr>
            <a:spAutoFit/>
          </a:bodyPr>
          <a:lstStyle/>
          <a:p>
            <a:pPr algn="ctr"/>
            <a:r>
              <a:rPr lang="pt-BR" sz="2000" b="1">
                <a:solidFill>
                  <a:srgbClr val="0070C0"/>
                </a:solidFill>
                <a:latin typeface="Century Gothic" pitchFamily="34" charset="0"/>
              </a:rPr>
              <a:t>2011 - 2015</a:t>
            </a:r>
          </a:p>
        </p:txBody>
      </p:sp>
      <p:sp>
        <p:nvSpPr>
          <p:cNvPr id="7174" name="CaixaDeTexto 9"/>
          <p:cNvSpPr txBox="1">
            <a:spLocks noChangeArrowheads="1"/>
          </p:cNvSpPr>
          <p:nvPr/>
        </p:nvSpPr>
        <p:spPr bwMode="auto">
          <a:xfrm>
            <a:off x="3671888" y="5661025"/>
            <a:ext cx="5472112" cy="338138"/>
          </a:xfrm>
          <a:prstGeom prst="rect">
            <a:avLst/>
          </a:prstGeom>
          <a:noFill/>
          <a:ln w="9525">
            <a:noFill/>
            <a:miter lim="800000"/>
            <a:headEnd/>
            <a:tailEnd/>
          </a:ln>
        </p:spPr>
        <p:txBody>
          <a:bodyPr>
            <a:spAutoFit/>
          </a:bodyPr>
          <a:lstStyle/>
          <a:p>
            <a:r>
              <a:rPr lang="pt-BR" sz="1600">
                <a:solidFill>
                  <a:srgbClr val="0070C0"/>
                </a:solidFill>
                <a:latin typeface="Century Gothic" pitchFamily="34" charset="0"/>
              </a:rPr>
              <a:t>Conferência Nacional dos Bispos do </a:t>
            </a:r>
            <a:r>
              <a:rPr lang="pt-BR" sz="1400">
                <a:solidFill>
                  <a:srgbClr val="0070C0"/>
                </a:solidFill>
                <a:latin typeface="Century Gothic" pitchFamily="34" charset="0"/>
              </a:rPr>
              <a:t>Brasil</a:t>
            </a:r>
            <a:endParaRPr lang="pt-BR" sz="1600">
              <a:solidFill>
                <a:srgbClr val="0070C0"/>
              </a:solidFill>
              <a:latin typeface="Century Gothic" pitchFamily="34" charset="0"/>
            </a:endParaRPr>
          </a:p>
        </p:txBody>
      </p:sp>
    </p:spTree>
  </p:cSld>
  <p:clrMapOvr>
    <a:masterClrMapping/>
  </p:clrMapOvr>
  <p:transition spd="med">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ço Reservado para Conteúdo 5" descr="imagesCACW6GSP.jpg"/>
          <p:cNvPicPr>
            <a:picLocks noGrp="1" noChangeAspect="1"/>
          </p:cNvPicPr>
          <p:nvPr>
            <p:ph idx="1"/>
          </p:nvPr>
        </p:nvPicPr>
        <p:blipFill>
          <a:blip r:embed="rId2" cstate="email"/>
          <a:srcRect/>
          <a:stretch>
            <a:fillRect/>
          </a:stretch>
        </p:blipFill>
        <p:spPr>
          <a:xfrm>
            <a:off x="7812360" y="476672"/>
            <a:ext cx="1115616" cy="1545641"/>
          </a:xfrm>
          <a:effectLst>
            <a:softEdge rad="112500"/>
          </a:effectLst>
        </p:spPr>
      </p:pic>
      <p:sp>
        <p:nvSpPr>
          <p:cNvPr id="3" name="Título 2"/>
          <p:cNvSpPr>
            <a:spLocks noGrp="1"/>
          </p:cNvSpPr>
          <p:nvPr>
            <p:ph type="title"/>
          </p:nvPr>
        </p:nvSpPr>
        <p:spPr>
          <a:xfrm>
            <a:off x="251520" y="764704"/>
            <a:ext cx="7427168" cy="1038944"/>
          </a:xfrm>
        </p:spPr>
        <p:style>
          <a:lnRef idx="0">
            <a:schemeClr val="accent4"/>
          </a:lnRef>
          <a:fillRef idx="3">
            <a:schemeClr val="accent4"/>
          </a:fillRef>
          <a:effectRef idx="3">
            <a:schemeClr val="accent4"/>
          </a:effectRef>
          <a:fontRef idx="minor">
            <a:schemeClr val="lt1"/>
          </a:fontRef>
        </p:style>
        <p:txBody>
          <a:bodyPr>
            <a:normAutofit fontScale="90000"/>
          </a:bodyPr>
          <a:lstStyle/>
          <a:p>
            <a:pPr marL="484632" algn="ctr" eaLnBrk="1" fontAlgn="auto" hangingPunct="1">
              <a:spcAft>
                <a:spcPts val="0"/>
              </a:spcAft>
              <a:defRPr/>
            </a:pPr>
            <a:r>
              <a:rPr b="1" dirty="0" smtClean="0">
                <a:solidFill>
                  <a:schemeClr val="bg1"/>
                </a:solidFill>
              </a:rPr>
              <a:t>E</a:t>
            </a:r>
            <a:r>
              <a:rPr sz="3600" b="1" dirty="0" smtClean="0">
                <a:solidFill>
                  <a:schemeClr val="bg1"/>
                </a:solidFill>
              </a:rPr>
              <a:t>ncontro pessoal e comunitário</a:t>
            </a:r>
            <a:br>
              <a:rPr sz="3600" b="1" dirty="0" smtClean="0">
                <a:solidFill>
                  <a:schemeClr val="bg1"/>
                </a:solidFill>
              </a:rPr>
            </a:br>
            <a:r>
              <a:rPr sz="3600" b="1" dirty="0" smtClean="0">
                <a:solidFill>
                  <a:schemeClr val="bg1"/>
                </a:solidFill>
              </a:rPr>
              <a:t> com Jesus Cristo </a:t>
            </a:r>
            <a:r>
              <a:rPr sz="2200" b="1" dirty="0" smtClean="0">
                <a:solidFill>
                  <a:schemeClr val="bg1"/>
                </a:solidFill>
              </a:rPr>
              <a:t>(DAp 11)</a:t>
            </a:r>
            <a:endParaRPr sz="3600" b="1" dirty="0">
              <a:solidFill>
                <a:schemeClr val="bg1"/>
              </a:solidFill>
            </a:endParaRPr>
          </a:p>
        </p:txBody>
      </p:sp>
      <p:sp>
        <p:nvSpPr>
          <p:cNvPr id="5" name="CaixaDeTexto 4"/>
          <p:cNvSpPr txBox="1"/>
          <p:nvPr/>
        </p:nvSpPr>
        <p:spPr>
          <a:xfrm>
            <a:off x="250825" y="188913"/>
            <a:ext cx="2520950" cy="400050"/>
          </a:xfrm>
          <a:prstGeom prst="rect">
            <a:avLst/>
          </a:prstGeom>
        </p:spPr>
        <p:style>
          <a:lnRef idx="3">
            <a:schemeClr val="lt1"/>
          </a:lnRef>
          <a:fillRef idx="1">
            <a:schemeClr val="accent1"/>
          </a:fillRef>
          <a:effectRef idx="1">
            <a:schemeClr val="accent1"/>
          </a:effectRef>
          <a:fontRef idx="minor">
            <a:schemeClr val="lt1"/>
          </a:fontRef>
        </p:style>
        <p:txBody>
          <a:bodyPr>
            <a:spAutoFit/>
          </a:bodyPr>
          <a:lstStyle/>
          <a:p>
            <a:pPr algn="ctr" fontAlgn="auto">
              <a:spcBef>
                <a:spcPts val="0"/>
              </a:spcBef>
              <a:spcAft>
                <a:spcPts val="0"/>
              </a:spcAft>
              <a:defRPr/>
            </a:pPr>
            <a:r>
              <a:rPr lang="pt-BR" sz="2000" b="1" dirty="0"/>
              <a:t>Ponto de partida</a:t>
            </a:r>
          </a:p>
        </p:txBody>
      </p:sp>
      <p:sp>
        <p:nvSpPr>
          <p:cNvPr id="8" name="CaixaDeTexto 7"/>
          <p:cNvSpPr txBox="1"/>
          <p:nvPr/>
        </p:nvSpPr>
        <p:spPr>
          <a:xfrm>
            <a:off x="900113" y="1989138"/>
            <a:ext cx="6551612" cy="1446212"/>
          </a:xfrm>
          <a:prstGeom prst="rect">
            <a:avLst/>
          </a:prstGeom>
        </p:spPr>
        <p:style>
          <a:lnRef idx="0">
            <a:scrgbClr r="0" g="0" b="0"/>
          </a:lnRef>
          <a:fillRef idx="1002">
            <a:schemeClr val="lt1"/>
          </a:fillRef>
          <a:effectRef idx="0">
            <a:scrgbClr r="0" g="0" b="0"/>
          </a:effectRef>
          <a:fontRef idx="major"/>
        </p:style>
        <p:txBody>
          <a:bodyPr>
            <a:spAutoFit/>
          </a:bodyPr>
          <a:lstStyle/>
          <a:p>
            <a:pPr algn="ctr" fontAlgn="auto">
              <a:spcBef>
                <a:spcPts val="0"/>
              </a:spcBef>
              <a:spcAft>
                <a:spcPts val="0"/>
              </a:spcAft>
              <a:defRPr/>
            </a:pPr>
            <a:r>
              <a:rPr lang="pt-BR" sz="2800" dirty="0">
                <a:solidFill>
                  <a:srgbClr val="002060"/>
                </a:solidFill>
              </a:rPr>
              <a:t>Toda ação eclesial brota de Jesus Cristo e se volta para Ele e para o </a:t>
            </a:r>
            <a:r>
              <a:rPr lang="pt-BR" sz="2800" b="1" dirty="0">
                <a:solidFill>
                  <a:srgbClr val="002060"/>
                </a:solidFill>
              </a:rPr>
              <a:t>REINO</a:t>
            </a:r>
            <a:r>
              <a:rPr lang="pt-BR" sz="2800" dirty="0">
                <a:solidFill>
                  <a:srgbClr val="002060"/>
                </a:solidFill>
              </a:rPr>
              <a:t> do Pai </a:t>
            </a:r>
            <a:r>
              <a:rPr lang="pt-BR" sz="1600" dirty="0">
                <a:solidFill>
                  <a:srgbClr val="002060"/>
                </a:solidFill>
              </a:rPr>
              <a:t>(DGAE 4)</a:t>
            </a:r>
            <a:r>
              <a:rPr lang="pt-BR" sz="3200" dirty="0">
                <a:solidFill>
                  <a:srgbClr val="002060"/>
                </a:solidFill>
              </a:rPr>
              <a:t>.</a:t>
            </a:r>
            <a:endParaRPr lang="pt-BR" sz="1600" dirty="0">
              <a:solidFill>
                <a:srgbClr val="002060"/>
              </a:solidFill>
            </a:endParaRPr>
          </a:p>
        </p:txBody>
      </p:sp>
      <p:sp>
        <p:nvSpPr>
          <p:cNvPr id="16392" name="CaixaDeTexto 8"/>
          <p:cNvSpPr txBox="1">
            <a:spLocks noChangeArrowheads="1"/>
          </p:cNvSpPr>
          <p:nvPr/>
        </p:nvSpPr>
        <p:spPr bwMode="auto">
          <a:xfrm>
            <a:off x="250825" y="3644900"/>
            <a:ext cx="8569325" cy="3108325"/>
          </a:xfrm>
          <a:prstGeom prst="rect">
            <a:avLst/>
          </a:prstGeom>
          <a:noFill/>
          <a:ln w="9525">
            <a:noFill/>
            <a:miter lim="800000"/>
            <a:headEnd/>
            <a:tailEnd/>
          </a:ln>
        </p:spPr>
        <p:txBody>
          <a:bodyPr>
            <a:spAutoFit/>
          </a:bodyPr>
          <a:lstStyle/>
          <a:p>
            <a:pPr algn="just"/>
            <a:r>
              <a:rPr lang="pt-BR" sz="2800" u="sng">
                <a:solidFill>
                  <a:srgbClr val="2D19A7"/>
                </a:solidFill>
                <a:latin typeface="Century Gothic" pitchFamily="34" charset="0"/>
              </a:rPr>
              <a:t>O Discipulado Missionário consiste:</a:t>
            </a:r>
          </a:p>
          <a:p>
            <a:pPr algn="just"/>
            <a:r>
              <a:rPr lang="pt-BR" sz="2800">
                <a:solidFill>
                  <a:srgbClr val="2D19A7"/>
                </a:solidFill>
                <a:latin typeface="Century Gothic" pitchFamily="34" charset="0"/>
              </a:rPr>
              <a:t>Contemplarmos Jesus Cristo presente e atuante em meio à realidade, à Sua luz a compreendemos e com ela nos relacionamos, no firme desejo de que nosso olhar, ser e agir, sejam reflexos do seguimento, cada vez mais fiel, ao Senhor Jesus. </a:t>
            </a:r>
            <a:r>
              <a:rPr lang="pt-BR" sz="1600">
                <a:solidFill>
                  <a:srgbClr val="2D19A7"/>
                </a:solidFill>
                <a:latin typeface="Century Gothic" pitchFamily="34" charset="0"/>
              </a:rPr>
              <a:t>(DGAE 4)</a:t>
            </a:r>
            <a:r>
              <a:rPr lang="pt-BR" sz="2800">
                <a:solidFill>
                  <a:srgbClr val="2D19A7"/>
                </a:solidFill>
                <a:latin typeface="Century Gothic" pitchFamily="34" charset="0"/>
              </a:rPr>
              <a:t>.</a:t>
            </a:r>
            <a:endParaRPr lang="pt-BR" sz="1600">
              <a:solidFill>
                <a:srgbClr val="2D19A7"/>
              </a:solidFill>
              <a:latin typeface="Century Gothic" pitchFamily="34" charset="0"/>
            </a:endParaRPr>
          </a:p>
        </p:txBody>
      </p:sp>
    </p:spTree>
  </p:cSld>
  <p:clrMapOvr>
    <a:masterClrMapping/>
  </p:clrMapOvr>
  <p:transition spd="slow">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ço Reservado para Conteúdo 5" descr="232781.jpg"/>
          <p:cNvPicPr>
            <a:picLocks noGrp="1" noChangeAspect="1"/>
          </p:cNvPicPr>
          <p:nvPr>
            <p:ph idx="1"/>
          </p:nvPr>
        </p:nvPicPr>
        <p:blipFill>
          <a:blip r:embed="rId2" cstate="email"/>
          <a:stretch>
            <a:fillRect/>
          </a:stretch>
        </p:blipFill>
        <p:spPr>
          <a:xfrm>
            <a:off x="7502726" y="404665"/>
            <a:ext cx="1029714" cy="1152127"/>
          </a:xfrm>
          <a:effectLst>
            <a:softEdge rad="112500"/>
          </a:effectLst>
        </p:spPr>
      </p:pic>
      <p:sp>
        <p:nvSpPr>
          <p:cNvPr id="3" name="Título 2"/>
          <p:cNvSpPr>
            <a:spLocks noGrp="1"/>
          </p:cNvSpPr>
          <p:nvPr>
            <p:ph type="title"/>
          </p:nvPr>
        </p:nvSpPr>
        <p:spPr>
          <a:xfrm>
            <a:off x="683568" y="692696"/>
            <a:ext cx="62750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dirty="0" smtClean="0">
                <a:solidFill>
                  <a:schemeClr val="tx1"/>
                </a:solidFill>
              </a:rPr>
              <a:t>Partir de Jesus Cristo</a:t>
            </a:r>
            <a:endParaRPr dirty="0">
              <a:solidFill>
                <a:schemeClr val="tx1"/>
              </a:solidFill>
            </a:endParaRPr>
          </a:p>
        </p:txBody>
      </p:sp>
      <p:sp>
        <p:nvSpPr>
          <p:cNvPr id="17414" name="CaixaDeTexto 4"/>
          <p:cNvSpPr txBox="1">
            <a:spLocks noChangeArrowheads="1"/>
          </p:cNvSpPr>
          <p:nvPr/>
        </p:nvSpPr>
        <p:spPr bwMode="auto">
          <a:xfrm>
            <a:off x="611188" y="260350"/>
            <a:ext cx="1728787"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a:t>
            </a:r>
          </a:p>
        </p:txBody>
      </p:sp>
      <p:sp>
        <p:nvSpPr>
          <p:cNvPr id="7" name="CaixaDeTexto 6"/>
          <p:cNvSpPr txBox="1"/>
          <p:nvPr/>
        </p:nvSpPr>
        <p:spPr>
          <a:xfrm>
            <a:off x="1403648" y="1916832"/>
            <a:ext cx="6552728" cy="2031325"/>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algn="just" fontAlgn="auto">
              <a:lnSpc>
                <a:spcPct val="150000"/>
              </a:lnSpc>
              <a:spcBef>
                <a:spcPts val="0"/>
              </a:spcBef>
              <a:spcAft>
                <a:spcPts val="0"/>
              </a:spcAft>
              <a:buFont typeface="Wingdings" pitchFamily="2" charset="2"/>
              <a:buChar char="Ø"/>
              <a:defRPr/>
            </a:pPr>
            <a:r>
              <a:rPr lang="pt-BR" sz="2800" dirty="0">
                <a:solidFill>
                  <a:srgbClr val="2D19A7"/>
                </a:solidFill>
                <a:latin typeface="Calibri" pitchFamily="34" charset="0"/>
                <a:cs typeface="Calibri" pitchFamily="34" charset="0"/>
              </a:rPr>
              <a:t> A Centralidade de Cristo que nos mergulha no mistério trinitário e constrói vida pessoal e comunitária. </a:t>
            </a:r>
            <a:r>
              <a:rPr lang="pt-BR" sz="1600" dirty="0">
                <a:solidFill>
                  <a:srgbClr val="2D19A7"/>
                </a:solidFill>
                <a:latin typeface="Calibri" pitchFamily="34" charset="0"/>
                <a:cs typeface="Calibri" pitchFamily="34" charset="0"/>
              </a:rPr>
              <a:t>(DGAE 4)</a:t>
            </a:r>
          </a:p>
        </p:txBody>
      </p:sp>
      <p:sp>
        <p:nvSpPr>
          <p:cNvPr id="9" name="CaixaDeTexto 8"/>
          <p:cNvSpPr txBox="1"/>
          <p:nvPr/>
        </p:nvSpPr>
        <p:spPr>
          <a:xfrm>
            <a:off x="3131840" y="4437112"/>
            <a:ext cx="5544616" cy="203132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gn="just" fontAlgn="auto">
              <a:lnSpc>
                <a:spcPct val="150000"/>
              </a:lnSpc>
              <a:spcBef>
                <a:spcPts val="0"/>
              </a:spcBef>
              <a:spcAft>
                <a:spcPts val="0"/>
              </a:spcAft>
              <a:buFont typeface="Wingdings" pitchFamily="2" charset="2"/>
              <a:buChar char="Ø"/>
              <a:defRPr/>
            </a:pPr>
            <a:r>
              <a:rPr lang="pt-BR" sz="2800" dirty="0">
                <a:solidFill>
                  <a:srgbClr val="0070C0"/>
                </a:solidFill>
                <a:latin typeface="Calibri" pitchFamily="34" charset="0"/>
                <a:cs typeface="Calibri" pitchFamily="34" charset="0"/>
              </a:rPr>
              <a:t>De olhos fixos em Jesus que se fez      pobre para nos enriquecer.</a:t>
            </a:r>
          </a:p>
          <a:p>
            <a:pPr algn="just" fontAlgn="auto">
              <a:lnSpc>
                <a:spcPct val="150000"/>
              </a:lnSpc>
              <a:spcBef>
                <a:spcPts val="0"/>
              </a:spcBef>
              <a:spcAft>
                <a:spcPts val="0"/>
              </a:spcAft>
              <a:buFont typeface="Wingdings" pitchFamily="2" charset="2"/>
              <a:buChar char="Ø"/>
              <a:defRPr/>
            </a:pPr>
            <a:r>
              <a:rPr lang="pt-BR" sz="2800" dirty="0">
                <a:solidFill>
                  <a:srgbClr val="0070C0"/>
                </a:solidFill>
                <a:latin typeface="Calibri" pitchFamily="34" charset="0"/>
                <a:cs typeface="Calibri" pitchFamily="34" charset="0"/>
              </a:rPr>
              <a:t>Desejo universal de salvação</a:t>
            </a:r>
          </a:p>
        </p:txBody>
      </p:sp>
    </p:spTree>
  </p:cSld>
  <p:clrMapOvr>
    <a:masterClrMapping/>
  </p:clrMapOvr>
  <p:transition spd="slow">
    <p:pull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ço Reservado para Conteúdo 5" descr="232781.jpg"/>
          <p:cNvPicPr>
            <a:picLocks noGrp="1" noChangeAspect="1"/>
          </p:cNvPicPr>
          <p:nvPr>
            <p:ph idx="1"/>
          </p:nvPr>
        </p:nvPicPr>
        <p:blipFill>
          <a:blip r:embed="rId2" cstate="email"/>
          <a:stretch>
            <a:fillRect/>
          </a:stretch>
        </p:blipFill>
        <p:spPr>
          <a:xfrm>
            <a:off x="7502726" y="404665"/>
            <a:ext cx="1029714" cy="1152127"/>
          </a:xfrm>
          <a:effectLst>
            <a:softEdge rad="112500"/>
          </a:effectLst>
        </p:spPr>
      </p:pic>
      <p:sp>
        <p:nvSpPr>
          <p:cNvPr id="3" name="Título 2"/>
          <p:cNvSpPr>
            <a:spLocks noGrp="1"/>
          </p:cNvSpPr>
          <p:nvPr>
            <p:ph type="title"/>
          </p:nvPr>
        </p:nvSpPr>
        <p:spPr>
          <a:xfrm>
            <a:off x="683568" y="692696"/>
            <a:ext cx="62750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dirty="0" smtClean="0">
                <a:solidFill>
                  <a:schemeClr val="tx1"/>
                </a:solidFill>
              </a:rPr>
              <a:t>Partir de Jesus Cristo</a:t>
            </a:r>
            <a:endParaRPr dirty="0">
              <a:solidFill>
                <a:schemeClr val="tx1"/>
              </a:solidFill>
            </a:endParaRPr>
          </a:p>
        </p:txBody>
      </p:sp>
      <p:sp>
        <p:nvSpPr>
          <p:cNvPr id="18438" name="CaixaDeTexto 4"/>
          <p:cNvSpPr txBox="1">
            <a:spLocks noChangeArrowheads="1"/>
          </p:cNvSpPr>
          <p:nvPr/>
        </p:nvSpPr>
        <p:spPr bwMode="auto">
          <a:xfrm>
            <a:off x="611188" y="260350"/>
            <a:ext cx="1728787"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a:t>
            </a:r>
          </a:p>
        </p:txBody>
      </p:sp>
      <p:sp>
        <p:nvSpPr>
          <p:cNvPr id="7" name="CaixaDeTexto 6"/>
          <p:cNvSpPr txBox="1"/>
          <p:nvPr/>
        </p:nvSpPr>
        <p:spPr>
          <a:xfrm>
            <a:off x="395536" y="2132856"/>
            <a:ext cx="8424936" cy="4031873"/>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indent="-6350" algn="just" fontAlgn="ctr">
              <a:spcBef>
                <a:spcPts val="0"/>
              </a:spcBef>
              <a:spcAft>
                <a:spcPts val="0"/>
              </a:spcAft>
              <a:defRPr/>
            </a:pPr>
            <a:r>
              <a:rPr lang="pt-BR" sz="2800" i="1" dirty="0">
                <a:latin typeface="Calibri" pitchFamily="34" charset="0"/>
                <a:cs typeface="Calibri" pitchFamily="34" charset="0"/>
              </a:rPr>
              <a:t>“... o Verbo estava junto de Deus, o Verbo era Deus</a:t>
            </a:r>
            <a:r>
              <a:rPr lang="pt-BR" sz="2800" dirty="0">
                <a:latin typeface="Calibri" pitchFamily="34" charset="0"/>
                <a:cs typeface="Calibri" pitchFamily="34" charset="0"/>
              </a:rPr>
              <a:t>. Mas este mesmo Verbo – afirma São João – ‘fez-se carne’ (</a:t>
            </a:r>
            <a:r>
              <a:rPr lang="pt-BR" sz="2800" dirty="0" err="1">
                <a:latin typeface="Calibri" pitchFamily="34" charset="0"/>
                <a:cs typeface="Calibri" pitchFamily="34" charset="0"/>
              </a:rPr>
              <a:t>Jo</a:t>
            </a:r>
            <a:r>
              <a:rPr lang="pt-BR" sz="2800" dirty="0">
                <a:latin typeface="Calibri" pitchFamily="34" charset="0"/>
                <a:cs typeface="Calibri" pitchFamily="34" charset="0"/>
              </a:rPr>
              <a:t> 1,14); por isso Jesus Cristo, nascido da Virgem Maria, é realmente o Verbo de Deus que Se fez consubstancial a nós. Assim a expressão ‘Palavra de Deus’ acaba por indicar aqui a pessoa de Jesus Cristo, Filho eterno do Pai feito homem</a:t>
            </a:r>
            <a:r>
              <a:rPr lang="pt-BR" sz="2800" b="1" dirty="0">
                <a:latin typeface="Calibri" pitchFamily="34" charset="0"/>
                <a:cs typeface="Calibri" pitchFamily="34" charset="0"/>
              </a:rPr>
              <a:t>”.</a:t>
            </a:r>
            <a:r>
              <a:rPr lang="pt-BR" sz="2800" dirty="0">
                <a:latin typeface="Calibri" pitchFamily="34" charset="0"/>
                <a:cs typeface="Calibri" pitchFamily="34" charset="0"/>
              </a:rPr>
              <a:t> </a:t>
            </a:r>
          </a:p>
          <a:p>
            <a:pPr indent="-6350" algn="just" fontAlgn="ctr">
              <a:spcBef>
                <a:spcPts val="0"/>
              </a:spcBef>
              <a:spcAft>
                <a:spcPts val="0"/>
              </a:spcAft>
              <a:defRPr/>
            </a:pPr>
            <a:r>
              <a:rPr lang="pt-BR" sz="2800" dirty="0">
                <a:latin typeface="Calibri" pitchFamily="34" charset="0"/>
                <a:cs typeface="Calibri" pitchFamily="34" charset="0"/>
              </a:rPr>
              <a:t>(Exortação apostólica </a:t>
            </a:r>
            <a:r>
              <a:rPr lang="pt-BR" sz="2800" dirty="0" err="1">
                <a:latin typeface="Calibri" pitchFamily="34" charset="0"/>
                <a:cs typeface="Calibri" pitchFamily="34" charset="0"/>
              </a:rPr>
              <a:t>pós-sinodal</a:t>
            </a:r>
            <a:r>
              <a:rPr lang="pt-BR" sz="2800" dirty="0">
                <a:latin typeface="Calibri" pitchFamily="34" charset="0"/>
                <a:cs typeface="Calibri" pitchFamily="34" charset="0"/>
              </a:rPr>
              <a:t> </a:t>
            </a:r>
            <a:r>
              <a:rPr lang="pt-BR" sz="2800" dirty="0" err="1">
                <a:latin typeface="Calibri" pitchFamily="34" charset="0"/>
                <a:cs typeface="Calibri" pitchFamily="34" charset="0"/>
              </a:rPr>
              <a:t>Verbum</a:t>
            </a:r>
            <a:r>
              <a:rPr lang="pt-BR" sz="2800" dirty="0">
                <a:latin typeface="Calibri" pitchFamily="34" charset="0"/>
                <a:cs typeface="Calibri" pitchFamily="34" charset="0"/>
              </a:rPr>
              <a:t> </a:t>
            </a:r>
            <a:r>
              <a:rPr lang="pt-BR" sz="2800" dirty="0" err="1">
                <a:latin typeface="Calibri" pitchFamily="34" charset="0"/>
                <a:cs typeface="Calibri" pitchFamily="34" charset="0"/>
              </a:rPr>
              <a:t>Domini</a:t>
            </a:r>
            <a:r>
              <a:rPr lang="pt-BR" sz="2800" dirty="0">
                <a:latin typeface="Calibri" pitchFamily="34" charset="0"/>
                <a:cs typeface="Calibri" pitchFamily="34" charset="0"/>
              </a:rPr>
              <a:t>)</a:t>
            </a:r>
          </a:p>
          <a:p>
            <a:pPr indent="-6350" algn="ctr" fontAlgn="ctr">
              <a:spcBef>
                <a:spcPts val="0"/>
              </a:spcBef>
              <a:spcAft>
                <a:spcPts val="0"/>
              </a:spcAft>
              <a:defRPr/>
            </a:pPr>
            <a:endParaRPr lang="pt-BR" sz="1600" dirty="0">
              <a:latin typeface="Arial" pitchFamily="34" charset="0"/>
              <a:cs typeface="Arial" pitchFamily="34" charset="0"/>
            </a:endParaRPr>
          </a:p>
          <a:p>
            <a:pPr indent="-6350" algn="ctr" fontAlgn="ctr">
              <a:spcBef>
                <a:spcPts val="0"/>
              </a:spcBef>
              <a:spcAft>
                <a:spcPts val="0"/>
              </a:spcAft>
              <a:defRPr/>
            </a:pPr>
            <a:r>
              <a:rPr lang="pt-BR" sz="1600" dirty="0">
                <a:latin typeface="Arial" pitchFamily="34" charset="0"/>
                <a:cs typeface="Arial" pitchFamily="34" charset="0"/>
              </a:rPr>
              <a:t>(DGAE 6)</a:t>
            </a:r>
          </a:p>
        </p:txBody>
      </p:sp>
      <p:sp>
        <p:nvSpPr>
          <p:cNvPr id="18442" name="CaixaDeTexto 7"/>
          <p:cNvSpPr txBox="1">
            <a:spLocks noChangeArrowheads="1"/>
          </p:cNvSpPr>
          <p:nvPr/>
        </p:nvSpPr>
        <p:spPr bwMode="auto">
          <a:xfrm>
            <a:off x="2843213" y="1628775"/>
            <a:ext cx="4249737" cy="369888"/>
          </a:xfrm>
          <a:prstGeom prst="rect">
            <a:avLst/>
          </a:prstGeom>
          <a:noFill/>
          <a:ln w="9525">
            <a:noFill/>
            <a:miter lim="800000"/>
            <a:headEnd/>
            <a:tailEnd/>
          </a:ln>
        </p:spPr>
        <p:txBody>
          <a:bodyPr>
            <a:spAutoFit/>
          </a:bodyPr>
          <a:lstStyle/>
          <a:p>
            <a:r>
              <a:rPr lang="pt-BR">
                <a:latin typeface="Century Gothic" pitchFamily="34" charset="0"/>
              </a:rPr>
              <a:t>A Palavra de Deus</a:t>
            </a:r>
          </a:p>
        </p:txBody>
      </p:sp>
    </p:spTree>
  </p:cSld>
  <p:clrMapOvr>
    <a:masterClrMapping/>
  </p:clrMapOvr>
  <p:transition spd="slow">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ço Reservado para Conteúdo 5" descr="232781.jpg"/>
          <p:cNvPicPr>
            <a:picLocks noGrp="1" noChangeAspect="1"/>
          </p:cNvPicPr>
          <p:nvPr>
            <p:ph idx="1"/>
          </p:nvPr>
        </p:nvPicPr>
        <p:blipFill>
          <a:blip r:embed="rId2" cstate="email"/>
          <a:stretch>
            <a:fillRect/>
          </a:stretch>
        </p:blipFill>
        <p:spPr>
          <a:xfrm>
            <a:off x="7502726" y="404665"/>
            <a:ext cx="1029714" cy="1152127"/>
          </a:xfrm>
          <a:effectLst>
            <a:softEdge rad="112500"/>
          </a:effectLst>
        </p:spPr>
      </p:pic>
      <p:sp>
        <p:nvSpPr>
          <p:cNvPr id="3" name="Título 2"/>
          <p:cNvSpPr>
            <a:spLocks noGrp="1"/>
          </p:cNvSpPr>
          <p:nvPr>
            <p:ph type="title"/>
          </p:nvPr>
        </p:nvSpPr>
        <p:spPr>
          <a:xfrm>
            <a:off x="683568" y="692696"/>
            <a:ext cx="62750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dirty="0" smtClean="0">
                <a:solidFill>
                  <a:schemeClr val="tx1"/>
                </a:solidFill>
              </a:rPr>
              <a:t>Partir de Jesus Cristo</a:t>
            </a:r>
            <a:endParaRPr dirty="0">
              <a:solidFill>
                <a:schemeClr val="tx1"/>
              </a:solidFill>
            </a:endParaRPr>
          </a:p>
        </p:txBody>
      </p:sp>
      <p:sp>
        <p:nvSpPr>
          <p:cNvPr id="19462" name="CaixaDeTexto 4"/>
          <p:cNvSpPr txBox="1">
            <a:spLocks noChangeArrowheads="1"/>
          </p:cNvSpPr>
          <p:nvPr/>
        </p:nvSpPr>
        <p:spPr bwMode="auto">
          <a:xfrm>
            <a:off x="611188" y="260350"/>
            <a:ext cx="1728787"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a:t>
            </a:r>
          </a:p>
        </p:txBody>
      </p:sp>
      <p:sp>
        <p:nvSpPr>
          <p:cNvPr id="7" name="CaixaDeTexto 6"/>
          <p:cNvSpPr txBox="1"/>
          <p:nvPr/>
        </p:nvSpPr>
        <p:spPr>
          <a:xfrm>
            <a:off x="755576" y="2132856"/>
            <a:ext cx="7920880" cy="2246769"/>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indent="-6350" algn="ctr" fontAlgn="ctr">
              <a:spcBef>
                <a:spcPts val="0"/>
              </a:spcBef>
              <a:spcAft>
                <a:spcPts val="0"/>
              </a:spcAft>
              <a:defRPr/>
            </a:pPr>
            <a:endParaRPr lang="pt-BR" sz="2800" dirty="0">
              <a:latin typeface="Arial" pitchFamily="34" charset="0"/>
              <a:cs typeface="Arial" pitchFamily="34" charset="0"/>
            </a:endParaRPr>
          </a:p>
          <a:p>
            <a:pPr indent="-6350" fontAlgn="ctr">
              <a:spcBef>
                <a:spcPts val="0"/>
              </a:spcBef>
              <a:spcAft>
                <a:spcPts val="0"/>
              </a:spcAft>
              <a:defRPr/>
            </a:pPr>
            <a:r>
              <a:rPr lang="pt-BR" sz="2800" dirty="0">
                <a:latin typeface="Calibri" pitchFamily="34" charset="0"/>
                <a:cs typeface="Calibri" pitchFamily="34" charset="0"/>
              </a:rPr>
              <a:t>Aos discípulos missionários e, por meio deles a toda a humanidade para segui-lo, em meio a diferenças e desencontros </a:t>
            </a:r>
            <a:r>
              <a:rPr lang="pt-BR" sz="1600" dirty="0">
                <a:latin typeface="Calibri" pitchFamily="34" charset="0"/>
                <a:cs typeface="Calibri" pitchFamily="34" charset="0"/>
              </a:rPr>
              <a:t>(DGAE 7)</a:t>
            </a:r>
            <a:r>
              <a:rPr lang="pt-BR" sz="2800" dirty="0">
                <a:latin typeface="Calibri" pitchFamily="34" charset="0"/>
                <a:cs typeface="Calibri" pitchFamily="34" charset="0"/>
              </a:rPr>
              <a:t>.</a:t>
            </a:r>
            <a:endParaRPr lang="pt-BR" sz="1600" dirty="0">
              <a:latin typeface="Calibri" pitchFamily="34" charset="0"/>
              <a:cs typeface="Calibri" pitchFamily="34" charset="0"/>
            </a:endParaRPr>
          </a:p>
          <a:p>
            <a:pPr indent="-6350" fontAlgn="ctr">
              <a:spcBef>
                <a:spcPts val="0"/>
              </a:spcBef>
              <a:spcAft>
                <a:spcPts val="0"/>
              </a:spcAft>
              <a:defRPr/>
            </a:pPr>
            <a:endParaRPr lang="pt-BR" sz="2800" dirty="0">
              <a:latin typeface="Calibri" pitchFamily="34" charset="0"/>
              <a:cs typeface="Calibri" pitchFamily="34" charset="0"/>
            </a:endParaRPr>
          </a:p>
        </p:txBody>
      </p:sp>
      <p:sp>
        <p:nvSpPr>
          <p:cNvPr id="19466" name="CaixaDeTexto 7"/>
          <p:cNvSpPr txBox="1">
            <a:spLocks noChangeArrowheads="1"/>
          </p:cNvSpPr>
          <p:nvPr/>
        </p:nvSpPr>
        <p:spPr bwMode="auto">
          <a:xfrm>
            <a:off x="2843213" y="1628775"/>
            <a:ext cx="4249737" cy="369888"/>
          </a:xfrm>
          <a:prstGeom prst="rect">
            <a:avLst/>
          </a:prstGeom>
          <a:noFill/>
          <a:ln w="9525">
            <a:noFill/>
            <a:miter lim="800000"/>
            <a:headEnd/>
            <a:tailEnd/>
          </a:ln>
        </p:spPr>
        <p:txBody>
          <a:bodyPr>
            <a:spAutoFit/>
          </a:bodyPr>
          <a:lstStyle/>
          <a:p>
            <a:r>
              <a:rPr lang="pt-BR">
                <a:latin typeface="Calibri" pitchFamily="34" charset="0"/>
                <a:cs typeface="Calibri" pitchFamily="34" charset="0"/>
              </a:rPr>
              <a:t>Contínuo convite de Jesus:</a:t>
            </a:r>
          </a:p>
        </p:txBody>
      </p:sp>
      <p:sp>
        <p:nvSpPr>
          <p:cNvPr id="9" name="CaixaDeTexto 8"/>
          <p:cNvSpPr txBox="1"/>
          <p:nvPr/>
        </p:nvSpPr>
        <p:spPr>
          <a:xfrm>
            <a:off x="1835696" y="4725144"/>
            <a:ext cx="6192688" cy="1815882"/>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pt-BR" sz="2800" dirty="0">
                <a:latin typeface="Calibri" pitchFamily="34" charset="0"/>
                <a:cs typeface="Calibri" pitchFamily="34" charset="0"/>
              </a:rPr>
              <a:t>O encontro com Jesus Cristo é acolhimento da graça do Pai, que pela força do Espírito, revela o Salvador e atua no coração de cada pessoa </a:t>
            </a:r>
            <a:r>
              <a:rPr lang="pt-BR" sz="1600" dirty="0">
                <a:latin typeface="Calibri" pitchFamily="34" charset="0"/>
                <a:cs typeface="Calibri" pitchFamily="34" charset="0"/>
              </a:rPr>
              <a:t>(DGAE 7)</a:t>
            </a:r>
            <a:r>
              <a:rPr lang="pt-BR" sz="2800" dirty="0">
                <a:latin typeface="Calibri" pitchFamily="34" charset="0"/>
                <a:cs typeface="Calibri" pitchFamily="34" charset="0"/>
              </a:rPr>
              <a:t>.</a:t>
            </a:r>
            <a:endParaRPr lang="pt-BR" sz="1600" dirty="0">
              <a:latin typeface="Calibri" pitchFamily="34" charset="0"/>
              <a:cs typeface="Calibri" pitchFamily="34" charset="0"/>
            </a:endParaRPr>
          </a:p>
        </p:txBody>
      </p:sp>
    </p:spTree>
  </p:cSld>
  <p:clrMapOvr>
    <a:masterClrMapping/>
  </p:clrMapOvr>
  <p:transition spd="slow">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ço Reservado para Conteúdo 5" descr="232781.jpg"/>
          <p:cNvPicPr>
            <a:picLocks noGrp="1" noChangeAspect="1"/>
          </p:cNvPicPr>
          <p:nvPr>
            <p:ph idx="1"/>
          </p:nvPr>
        </p:nvPicPr>
        <p:blipFill>
          <a:blip r:embed="rId2" cstate="email"/>
          <a:stretch>
            <a:fillRect/>
          </a:stretch>
        </p:blipFill>
        <p:spPr>
          <a:xfrm>
            <a:off x="7502726" y="404665"/>
            <a:ext cx="1029714" cy="1152127"/>
          </a:xfrm>
          <a:effectLst>
            <a:softEdge rad="112500"/>
          </a:effectLst>
        </p:spPr>
      </p:pic>
      <p:sp>
        <p:nvSpPr>
          <p:cNvPr id="3" name="Título 2"/>
          <p:cNvSpPr>
            <a:spLocks noGrp="1"/>
          </p:cNvSpPr>
          <p:nvPr>
            <p:ph type="title"/>
          </p:nvPr>
        </p:nvSpPr>
        <p:spPr>
          <a:xfrm>
            <a:off x="683568" y="692696"/>
            <a:ext cx="62750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dirty="0" smtClean="0">
                <a:solidFill>
                  <a:schemeClr val="tx1"/>
                </a:solidFill>
              </a:rPr>
              <a:t>Partir de Jesus Cristo</a:t>
            </a:r>
            <a:endParaRPr dirty="0">
              <a:solidFill>
                <a:schemeClr val="tx1"/>
              </a:solidFill>
            </a:endParaRPr>
          </a:p>
        </p:txBody>
      </p:sp>
      <p:sp>
        <p:nvSpPr>
          <p:cNvPr id="20486" name="CaixaDeTexto 4"/>
          <p:cNvSpPr txBox="1">
            <a:spLocks noChangeArrowheads="1"/>
          </p:cNvSpPr>
          <p:nvPr/>
        </p:nvSpPr>
        <p:spPr bwMode="auto">
          <a:xfrm>
            <a:off x="611188" y="260350"/>
            <a:ext cx="1728787"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a:t>
            </a:r>
          </a:p>
        </p:txBody>
      </p:sp>
      <p:sp>
        <p:nvSpPr>
          <p:cNvPr id="7" name="CaixaDeTexto 6"/>
          <p:cNvSpPr txBox="1"/>
          <p:nvPr/>
        </p:nvSpPr>
        <p:spPr>
          <a:xfrm>
            <a:off x="755576" y="2132856"/>
            <a:ext cx="7920880" cy="954107"/>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indent="-6350" fontAlgn="ctr">
              <a:spcBef>
                <a:spcPts val="0"/>
              </a:spcBef>
              <a:spcAft>
                <a:spcPts val="0"/>
              </a:spcAft>
              <a:defRPr/>
            </a:pPr>
            <a:r>
              <a:rPr lang="pt-BR" sz="2800" dirty="0">
                <a:latin typeface="Calibri" pitchFamily="34" charset="0"/>
                <a:cs typeface="Calibri" pitchFamily="34" charset="0"/>
              </a:rPr>
              <a:t>O Discípulo missionário sabe que não exerce a sublime missão que Jesus lhe confiou, isoladamente.</a:t>
            </a:r>
          </a:p>
        </p:txBody>
      </p:sp>
      <p:sp>
        <p:nvSpPr>
          <p:cNvPr id="20490" name="CaixaDeTexto 7"/>
          <p:cNvSpPr txBox="1">
            <a:spLocks noChangeArrowheads="1"/>
          </p:cNvSpPr>
          <p:nvPr/>
        </p:nvSpPr>
        <p:spPr bwMode="auto">
          <a:xfrm>
            <a:off x="2843213" y="1628775"/>
            <a:ext cx="4249737" cy="369888"/>
          </a:xfrm>
          <a:prstGeom prst="rect">
            <a:avLst/>
          </a:prstGeom>
          <a:noFill/>
          <a:ln w="9525">
            <a:noFill/>
            <a:miter lim="800000"/>
            <a:headEnd/>
            <a:tailEnd/>
          </a:ln>
        </p:spPr>
        <p:txBody>
          <a:bodyPr>
            <a:spAutoFit/>
          </a:bodyPr>
          <a:lstStyle/>
          <a:p>
            <a:r>
              <a:rPr lang="pt-BR">
                <a:latin typeface="Calibri" pitchFamily="34" charset="0"/>
                <a:cs typeface="Calibri" pitchFamily="34" charset="0"/>
              </a:rPr>
              <a:t>O discípulo missionário:</a:t>
            </a:r>
          </a:p>
        </p:txBody>
      </p:sp>
      <p:sp>
        <p:nvSpPr>
          <p:cNvPr id="9" name="CaixaDeTexto 8"/>
          <p:cNvSpPr txBox="1"/>
          <p:nvPr/>
        </p:nvSpPr>
        <p:spPr>
          <a:xfrm>
            <a:off x="683568" y="3501008"/>
            <a:ext cx="7992888" cy="3108543"/>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gn="just" fontAlgn="auto">
              <a:spcBef>
                <a:spcPts val="0"/>
              </a:spcBef>
              <a:spcAft>
                <a:spcPts val="0"/>
              </a:spcAft>
              <a:defRPr/>
            </a:pPr>
            <a:r>
              <a:rPr lang="pt-BR" sz="2800" dirty="0">
                <a:latin typeface="Calibri" pitchFamily="34" charset="0"/>
                <a:cs typeface="Calibri" pitchFamily="34" charset="0"/>
              </a:rPr>
              <a:t>“Ele a exerce na Igreja, grande comunidade de todos os discípulos missionários, novo povo de Deus, que se reuni na fraternidade, para acolher a Palavra, celebrar os sacramentos e sair em missão, no TESTEMUNHO, na SOLIDARIEDADE e no ANÚNCIO da pessoa e mensagem de Jesus Cristo”, que se dá através do DIÁLOGO e SERVIÇO, na gratuidade </a:t>
            </a:r>
            <a:r>
              <a:rPr lang="pt-BR" sz="1600" dirty="0">
                <a:latin typeface="Calibri" pitchFamily="34" charset="0"/>
                <a:cs typeface="Calibri" pitchFamily="34" charset="0"/>
              </a:rPr>
              <a:t>(DGAE 13)</a:t>
            </a:r>
            <a:r>
              <a:rPr lang="pt-BR" sz="2800" dirty="0">
                <a:latin typeface="Calibri" pitchFamily="34" charset="0"/>
                <a:cs typeface="Calibri" pitchFamily="34" charset="0"/>
              </a:rPr>
              <a:t>.</a:t>
            </a:r>
          </a:p>
        </p:txBody>
      </p:sp>
    </p:spTree>
  </p:cSld>
  <p:clrMapOvr>
    <a:masterClrMapping/>
  </p:clrMapOvr>
  <p:transition spd="slow">
    <p:zoom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403648" y="836712"/>
            <a:ext cx="62750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dirty="0" smtClean="0">
                <a:solidFill>
                  <a:schemeClr val="tx1"/>
                </a:solidFill>
              </a:rPr>
              <a:t>Partir de Jesus Cristo</a:t>
            </a:r>
            <a:endParaRPr dirty="0">
              <a:solidFill>
                <a:schemeClr val="tx1"/>
              </a:solidFill>
            </a:endParaRPr>
          </a:p>
        </p:txBody>
      </p:sp>
      <p:sp>
        <p:nvSpPr>
          <p:cNvPr id="7" name="CaixaDeTexto 6"/>
          <p:cNvSpPr txBox="1"/>
          <p:nvPr/>
        </p:nvSpPr>
        <p:spPr>
          <a:xfrm>
            <a:off x="395536" y="4221088"/>
            <a:ext cx="8208912" cy="2246769"/>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algn="just" fontAlgn="auto">
              <a:spcBef>
                <a:spcPts val="0"/>
              </a:spcBef>
              <a:spcAft>
                <a:spcPts val="0"/>
              </a:spcAft>
              <a:defRPr/>
            </a:pPr>
            <a:r>
              <a:rPr lang="pt-BR" sz="2800" dirty="0">
                <a:latin typeface="Arial" charset="0"/>
                <a:cs typeface="Arial" charset="0"/>
              </a:rPr>
              <a:t>Nestes tempos de apelo ao individualismo hedonista e ao consumismo, deparamo-nos com propostas religiosas que oferecem o encontro com Deus sem o efetivo compromisso cristão e a formação de comunidade </a:t>
            </a:r>
            <a:r>
              <a:rPr lang="pt-BR" sz="1600" dirty="0">
                <a:latin typeface="Calibri" pitchFamily="34" charset="0"/>
                <a:cs typeface="Calibri" pitchFamily="34" charset="0"/>
              </a:rPr>
              <a:t>(DGAE 15)</a:t>
            </a:r>
            <a:r>
              <a:rPr lang="pt-BR" sz="2800" dirty="0">
                <a:latin typeface="Calibri" pitchFamily="34" charset="0"/>
                <a:cs typeface="Calibri" pitchFamily="34" charset="0"/>
              </a:rPr>
              <a:t>.</a:t>
            </a:r>
            <a:endParaRPr lang="pt-BR" sz="1600" dirty="0">
              <a:latin typeface="Calibri" pitchFamily="34" charset="0"/>
              <a:cs typeface="Calibri" pitchFamily="34" charset="0"/>
            </a:endParaRPr>
          </a:p>
        </p:txBody>
      </p:sp>
      <p:sp>
        <p:nvSpPr>
          <p:cNvPr id="21512" name="CaixaDeTexto 10"/>
          <p:cNvSpPr txBox="1">
            <a:spLocks noChangeArrowheads="1"/>
          </p:cNvSpPr>
          <p:nvPr/>
        </p:nvSpPr>
        <p:spPr bwMode="auto">
          <a:xfrm>
            <a:off x="1403350" y="333375"/>
            <a:ext cx="2376488" cy="400050"/>
          </a:xfrm>
          <a:prstGeom prst="rect">
            <a:avLst/>
          </a:prstGeom>
          <a:noFill/>
          <a:ln w="9525">
            <a:noFill/>
            <a:miter lim="800000"/>
            <a:headEnd/>
            <a:tailEnd/>
          </a:ln>
        </p:spPr>
        <p:txBody>
          <a:bodyPr>
            <a:spAutoFit/>
          </a:bodyPr>
          <a:lstStyle/>
          <a:p>
            <a:r>
              <a:rPr lang="pt-BR" sz="2000" b="1">
                <a:solidFill>
                  <a:schemeClr val="bg1"/>
                </a:solidFill>
                <a:latin typeface="Calibri" pitchFamily="34" charset="0"/>
                <a:cs typeface="Calibri" pitchFamily="34" charset="0"/>
              </a:rPr>
              <a:t>Capítulo</a:t>
            </a:r>
            <a:r>
              <a:rPr lang="pt-BR" b="1">
                <a:solidFill>
                  <a:schemeClr val="bg1"/>
                </a:solidFill>
                <a:latin typeface="Calibri" pitchFamily="34" charset="0"/>
                <a:cs typeface="Calibri" pitchFamily="34" charset="0"/>
              </a:rPr>
              <a:t> I</a:t>
            </a:r>
          </a:p>
        </p:txBody>
      </p:sp>
      <p:pic>
        <p:nvPicPr>
          <p:cNvPr id="12" name="Imagem 11" descr="diretrizesc2p.jpg"/>
          <p:cNvPicPr>
            <a:picLocks noChangeAspect="1"/>
          </p:cNvPicPr>
          <p:nvPr/>
        </p:nvPicPr>
        <p:blipFill>
          <a:blip r:embed="rId2" cstate="email"/>
          <a:srcRect/>
          <a:stretch>
            <a:fillRect/>
          </a:stretch>
        </p:blipFill>
        <p:spPr>
          <a:xfrm>
            <a:off x="3563888" y="1916832"/>
            <a:ext cx="2197732" cy="172819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pull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403648" y="836712"/>
            <a:ext cx="62750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dirty="0" smtClean="0">
                <a:solidFill>
                  <a:schemeClr val="tx1"/>
                </a:solidFill>
              </a:rPr>
              <a:t>Partir de Jesus Cristo</a:t>
            </a:r>
            <a:endParaRPr dirty="0">
              <a:solidFill>
                <a:schemeClr val="tx1"/>
              </a:solidFill>
            </a:endParaRPr>
          </a:p>
        </p:txBody>
      </p:sp>
      <p:sp>
        <p:nvSpPr>
          <p:cNvPr id="22533" name="CaixaDeTexto 10"/>
          <p:cNvSpPr txBox="1">
            <a:spLocks noChangeArrowheads="1"/>
          </p:cNvSpPr>
          <p:nvPr/>
        </p:nvSpPr>
        <p:spPr bwMode="auto">
          <a:xfrm>
            <a:off x="1403350" y="333375"/>
            <a:ext cx="2376488" cy="400050"/>
          </a:xfrm>
          <a:prstGeom prst="rect">
            <a:avLst/>
          </a:prstGeom>
          <a:noFill/>
          <a:ln w="9525">
            <a:noFill/>
            <a:miter lim="800000"/>
            <a:headEnd/>
            <a:tailEnd/>
          </a:ln>
        </p:spPr>
        <p:txBody>
          <a:bodyPr>
            <a:spAutoFit/>
          </a:bodyPr>
          <a:lstStyle/>
          <a:p>
            <a:r>
              <a:rPr lang="pt-BR" sz="2000" b="1">
                <a:solidFill>
                  <a:schemeClr val="bg1"/>
                </a:solidFill>
                <a:latin typeface="Calibri" pitchFamily="34" charset="0"/>
                <a:cs typeface="Calibri" pitchFamily="34" charset="0"/>
              </a:rPr>
              <a:t>Capítulo</a:t>
            </a:r>
            <a:r>
              <a:rPr lang="pt-BR" b="1">
                <a:solidFill>
                  <a:schemeClr val="bg1"/>
                </a:solidFill>
                <a:latin typeface="Calibri" pitchFamily="34" charset="0"/>
                <a:cs typeface="Calibri" pitchFamily="34" charset="0"/>
              </a:rPr>
              <a:t> I</a:t>
            </a:r>
          </a:p>
        </p:txBody>
      </p:sp>
      <p:graphicFrame>
        <p:nvGraphicFramePr>
          <p:cNvPr id="6" name="Diagrama 5"/>
          <p:cNvGraphicFramePr/>
          <p:nvPr/>
        </p:nvGraphicFramePr>
        <p:xfrm>
          <a:off x="395536" y="1988840"/>
          <a:ext cx="8568952"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2535" name="CaixaDeTexto 7"/>
          <p:cNvSpPr txBox="1">
            <a:spLocks noChangeArrowheads="1"/>
          </p:cNvSpPr>
          <p:nvPr/>
        </p:nvSpPr>
        <p:spPr bwMode="auto">
          <a:xfrm>
            <a:off x="827088" y="5445125"/>
            <a:ext cx="1441450" cy="338138"/>
          </a:xfrm>
          <a:prstGeom prst="rect">
            <a:avLst/>
          </a:prstGeom>
          <a:noFill/>
          <a:ln w="9525">
            <a:noFill/>
            <a:miter lim="800000"/>
            <a:headEnd/>
            <a:tailEnd/>
          </a:ln>
        </p:spPr>
        <p:txBody>
          <a:bodyPr>
            <a:spAutoFit/>
          </a:bodyPr>
          <a:lstStyle/>
          <a:p>
            <a:r>
              <a:rPr lang="pt-BR" sz="1600" b="1">
                <a:solidFill>
                  <a:srgbClr val="002060"/>
                </a:solidFill>
                <a:latin typeface="Calibri" pitchFamily="34" charset="0"/>
                <a:cs typeface="Calibri" pitchFamily="34" charset="0"/>
              </a:rPr>
              <a:t>(DGAE 16)</a:t>
            </a:r>
          </a:p>
        </p:txBody>
      </p:sp>
    </p:spTree>
  </p:cSld>
  <p:clrMapOvr>
    <a:masterClrMapping/>
  </p:clrMapOvr>
  <p:transition spd="slow">
    <p:pull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899592" y="836712"/>
            <a:ext cx="57606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dirty="0" smtClean="0">
                <a:solidFill>
                  <a:schemeClr val="tx1"/>
                </a:solidFill>
              </a:rPr>
              <a:t>Marcas de nosso Tempo</a:t>
            </a:r>
            <a:endParaRPr sz="3200" dirty="0">
              <a:solidFill>
                <a:schemeClr val="tx1"/>
              </a:solidFill>
            </a:endParaRPr>
          </a:p>
        </p:txBody>
      </p:sp>
      <p:sp>
        <p:nvSpPr>
          <p:cNvPr id="23557" name="CaixaDeTexto 10"/>
          <p:cNvSpPr txBox="1">
            <a:spLocks noChangeArrowheads="1"/>
          </p:cNvSpPr>
          <p:nvPr/>
        </p:nvSpPr>
        <p:spPr bwMode="auto">
          <a:xfrm>
            <a:off x="755650" y="260350"/>
            <a:ext cx="2376488" cy="400050"/>
          </a:xfrm>
          <a:prstGeom prst="rect">
            <a:avLst/>
          </a:prstGeom>
          <a:noFill/>
          <a:ln w="9525">
            <a:noFill/>
            <a:miter lim="800000"/>
            <a:headEnd/>
            <a:tailEnd/>
          </a:ln>
        </p:spPr>
        <p:txBody>
          <a:bodyPr>
            <a:spAutoFit/>
          </a:bodyPr>
          <a:lstStyle/>
          <a:p>
            <a:r>
              <a:rPr lang="pt-BR" sz="2000" b="1">
                <a:solidFill>
                  <a:schemeClr val="bg1"/>
                </a:solidFill>
                <a:latin typeface="Calibri" pitchFamily="34" charset="0"/>
                <a:cs typeface="Calibri" pitchFamily="34" charset="0"/>
              </a:rPr>
              <a:t>Capítulo</a:t>
            </a:r>
            <a:r>
              <a:rPr lang="pt-BR" b="1">
                <a:solidFill>
                  <a:schemeClr val="bg1"/>
                </a:solidFill>
                <a:latin typeface="Calibri" pitchFamily="34" charset="0"/>
                <a:cs typeface="Calibri" pitchFamily="34" charset="0"/>
              </a:rPr>
              <a:t> II</a:t>
            </a:r>
          </a:p>
        </p:txBody>
      </p:sp>
      <p:sp>
        <p:nvSpPr>
          <p:cNvPr id="23558" name="CaixaDeTexto 6"/>
          <p:cNvSpPr txBox="1">
            <a:spLocks noChangeArrowheads="1"/>
          </p:cNvSpPr>
          <p:nvPr/>
        </p:nvSpPr>
        <p:spPr bwMode="auto">
          <a:xfrm>
            <a:off x="1979613" y="1773238"/>
            <a:ext cx="4321175" cy="368300"/>
          </a:xfrm>
          <a:prstGeom prst="rect">
            <a:avLst/>
          </a:prstGeom>
          <a:noFill/>
          <a:ln w="9525">
            <a:noFill/>
            <a:miter lim="800000"/>
            <a:headEnd/>
            <a:tailEnd/>
          </a:ln>
        </p:spPr>
        <p:txBody>
          <a:bodyPr>
            <a:spAutoFit/>
          </a:bodyPr>
          <a:lstStyle/>
          <a:p>
            <a:r>
              <a:rPr lang="pt-BR" u="sng">
                <a:solidFill>
                  <a:srgbClr val="002060"/>
                </a:solidFill>
                <a:latin typeface="Century Gothic" pitchFamily="34" charset="0"/>
              </a:rPr>
              <a:t>Nos conclama o Concílio Vaticano II</a:t>
            </a:r>
          </a:p>
        </p:txBody>
      </p:sp>
      <p:sp>
        <p:nvSpPr>
          <p:cNvPr id="9" name="CaixaDeTexto 8"/>
          <p:cNvSpPr txBox="1"/>
          <p:nvPr/>
        </p:nvSpPr>
        <p:spPr>
          <a:xfrm>
            <a:off x="827584" y="2708920"/>
            <a:ext cx="6336704" cy="1815882"/>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gn="just" fontAlgn="auto">
              <a:spcBef>
                <a:spcPts val="0"/>
              </a:spcBef>
              <a:spcAft>
                <a:spcPts val="0"/>
              </a:spcAft>
              <a:defRPr/>
            </a:pPr>
            <a:r>
              <a:rPr lang="pt-BR" sz="2800" dirty="0">
                <a:solidFill>
                  <a:srgbClr val="2D19A7"/>
                </a:solidFill>
                <a:latin typeface="Calibri" pitchFamily="34" charset="0"/>
                <a:cs typeface="Calibri" pitchFamily="34" charset="0"/>
              </a:rPr>
              <a:t>A considerar atentamente a realidade, para nela viver e testemunhar nossa fé, solidários a todos, especialmente os mais pobres</a:t>
            </a:r>
            <a:r>
              <a:rPr lang="pt-BR" sz="1600" dirty="0">
                <a:solidFill>
                  <a:srgbClr val="2D19A7"/>
                </a:solidFill>
                <a:latin typeface="Calibri" pitchFamily="34" charset="0"/>
                <a:cs typeface="Calibri" pitchFamily="34" charset="0"/>
              </a:rPr>
              <a:t> (DGAE 17)</a:t>
            </a:r>
            <a:r>
              <a:rPr lang="pt-BR" sz="2800" dirty="0">
                <a:solidFill>
                  <a:srgbClr val="2D19A7"/>
                </a:solidFill>
                <a:latin typeface="Calibri" pitchFamily="34" charset="0"/>
                <a:cs typeface="Calibri" pitchFamily="34" charset="0"/>
              </a:rPr>
              <a:t>.</a:t>
            </a:r>
          </a:p>
        </p:txBody>
      </p:sp>
      <p:pic>
        <p:nvPicPr>
          <p:cNvPr id="12" name="Imagem 11" descr="Concilio_Vaticano_2.jpg"/>
          <p:cNvPicPr>
            <a:picLocks noChangeAspect="1"/>
          </p:cNvPicPr>
          <p:nvPr/>
        </p:nvPicPr>
        <p:blipFill>
          <a:blip r:embed="rId2" cstate="email"/>
          <a:srcRect/>
          <a:stretch>
            <a:fillRect/>
          </a:stretch>
        </p:blipFill>
        <p:spPr>
          <a:xfrm>
            <a:off x="7308304" y="1412776"/>
            <a:ext cx="1546529" cy="1584176"/>
          </a:xfrm>
          <a:prstGeom prst="rect">
            <a:avLst/>
          </a:prstGeom>
          <a:ln>
            <a:noFill/>
          </a:ln>
          <a:effectLst>
            <a:softEdge rad="112500"/>
          </a:effectLst>
        </p:spPr>
      </p:pic>
      <p:pic>
        <p:nvPicPr>
          <p:cNvPr id="13" name="Imagem 12" descr="vat2-1.jpg"/>
          <p:cNvPicPr>
            <a:picLocks noChangeAspect="1"/>
          </p:cNvPicPr>
          <p:nvPr/>
        </p:nvPicPr>
        <p:blipFill>
          <a:blip r:embed="rId3" cstate="email"/>
          <a:stretch>
            <a:fillRect/>
          </a:stretch>
        </p:blipFill>
        <p:spPr>
          <a:xfrm>
            <a:off x="899592" y="4653136"/>
            <a:ext cx="2653928" cy="1990446"/>
          </a:xfrm>
          <a:prstGeom prst="rect">
            <a:avLst/>
          </a:prstGeom>
          <a:ln>
            <a:noFill/>
          </a:ln>
          <a:effectLst>
            <a:softEdge rad="112500"/>
          </a:effectLst>
        </p:spPr>
      </p:pic>
    </p:spTree>
  </p:cSld>
  <p:clrMapOvr>
    <a:masterClrMapping/>
  </p:clrMapOvr>
  <p:transition spd="slow">
    <p:newsfla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691680" y="764704"/>
            <a:ext cx="57606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dirty="0" smtClean="0">
                <a:solidFill>
                  <a:schemeClr val="tx1"/>
                </a:solidFill>
              </a:rPr>
              <a:t>Marcas de nosso Tempo</a:t>
            </a:r>
            <a:endParaRPr sz="3200" dirty="0">
              <a:solidFill>
                <a:schemeClr val="tx1"/>
              </a:solidFill>
            </a:endParaRPr>
          </a:p>
        </p:txBody>
      </p:sp>
      <p:sp>
        <p:nvSpPr>
          <p:cNvPr id="24581" name="CaixaDeTexto 10"/>
          <p:cNvSpPr txBox="1">
            <a:spLocks noChangeArrowheads="1"/>
          </p:cNvSpPr>
          <p:nvPr/>
        </p:nvSpPr>
        <p:spPr bwMode="auto">
          <a:xfrm>
            <a:off x="1692275" y="260350"/>
            <a:ext cx="2374900" cy="400050"/>
          </a:xfrm>
          <a:prstGeom prst="rect">
            <a:avLst/>
          </a:prstGeom>
          <a:noFill/>
          <a:ln w="9525">
            <a:noFill/>
            <a:miter lim="800000"/>
            <a:headEnd/>
            <a:tailEnd/>
          </a:ln>
        </p:spPr>
        <p:txBody>
          <a:bodyPr>
            <a:spAutoFit/>
          </a:bodyPr>
          <a:lstStyle/>
          <a:p>
            <a:r>
              <a:rPr lang="pt-BR" sz="2000" b="1">
                <a:solidFill>
                  <a:schemeClr val="bg1"/>
                </a:solidFill>
                <a:latin typeface="Calibri" pitchFamily="34" charset="0"/>
                <a:cs typeface="Calibri" pitchFamily="34" charset="0"/>
              </a:rPr>
              <a:t>Capítulo</a:t>
            </a:r>
            <a:r>
              <a:rPr lang="pt-BR" b="1">
                <a:solidFill>
                  <a:schemeClr val="bg1"/>
                </a:solidFill>
                <a:latin typeface="Calibri" pitchFamily="34" charset="0"/>
                <a:cs typeface="Calibri" pitchFamily="34" charset="0"/>
              </a:rPr>
              <a:t> II</a:t>
            </a:r>
          </a:p>
        </p:txBody>
      </p:sp>
      <p:sp>
        <p:nvSpPr>
          <p:cNvPr id="9" name="CaixaDeTexto 8"/>
          <p:cNvSpPr txBox="1"/>
          <p:nvPr/>
        </p:nvSpPr>
        <p:spPr>
          <a:xfrm>
            <a:off x="827584" y="2708920"/>
            <a:ext cx="7416824" cy="3323987"/>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gn="just" fontAlgn="auto">
              <a:lnSpc>
                <a:spcPct val="150000"/>
              </a:lnSpc>
              <a:spcBef>
                <a:spcPts val="0"/>
              </a:spcBef>
              <a:spcAft>
                <a:spcPts val="0"/>
              </a:spcAft>
              <a:defRPr/>
            </a:pPr>
            <a:r>
              <a:rPr lang="pt-BR" sz="2800" dirty="0">
                <a:solidFill>
                  <a:srgbClr val="002060"/>
                </a:solidFill>
                <a:latin typeface="Calibri" pitchFamily="34" charset="0"/>
                <a:cs typeface="Calibri" pitchFamily="34" charset="0"/>
              </a:rPr>
              <a:t>Vivemos num tempo de transformações profundas, de uma mudança de época, falta de referenciais, deixando as pessoas estressadas ou desnorteadas. Pois afetam os critérios de compreensão, os valores mais profundos </a:t>
            </a:r>
            <a:r>
              <a:rPr lang="pt-BR" sz="1600" dirty="0">
                <a:solidFill>
                  <a:srgbClr val="002060"/>
                </a:solidFill>
                <a:latin typeface="Calibri" pitchFamily="34" charset="0"/>
                <a:cs typeface="Calibri" pitchFamily="34" charset="0"/>
              </a:rPr>
              <a:t>(DGAE 20)</a:t>
            </a:r>
            <a:r>
              <a:rPr lang="pt-BR" sz="2800" dirty="0">
                <a:solidFill>
                  <a:srgbClr val="002060"/>
                </a:solidFill>
                <a:latin typeface="Calibri" pitchFamily="34" charset="0"/>
                <a:cs typeface="Calibri" pitchFamily="34" charset="0"/>
              </a:rPr>
              <a:t>.</a:t>
            </a:r>
            <a:endParaRPr lang="pt-BR" sz="1600" dirty="0">
              <a:solidFill>
                <a:srgbClr val="002060"/>
              </a:solidFill>
              <a:latin typeface="Calibri" pitchFamily="34" charset="0"/>
              <a:cs typeface="Calibri" pitchFamily="34" charset="0"/>
            </a:endParaRPr>
          </a:p>
        </p:txBody>
      </p:sp>
      <p:sp>
        <p:nvSpPr>
          <p:cNvPr id="24585" name="CaixaDeTexto 7"/>
          <p:cNvSpPr txBox="1">
            <a:spLocks noChangeArrowheads="1"/>
          </p:cNvSpPr>
          <p:nvPr/>
        </p:nvSpPr>
        <p:spPr bwMode="auto">
          <a:xfrm>
            <a:off x="1835150" y="1844675"/>
            <a:ext cx="6481763" cy="369888"/>
          </a:xfrm>
          <a:prstGeom prst="rect">
            <a:avLst/>
          </a:prstGeom>
          <a:noFill/>
          <a:ln w="9525">
            <a:noFill/>
            <a:miter lim="800000"/>
            <a:headEnd/>
            <a:tailEnd/>
          </a:ln>
        </p:spPr>
        <p:txBody>
          <a:bodyPr>
            <a:spAutoFit/>
          </a:bodyPr>
          <a:lstStyle/>
          <a:p>
            <a:r>
              <a:rPr lang="pt-BR">
                <a:solidFill>
                  <a:srgbClr val="002060"/>
                </a:solidFill>
                <a:latin typeface="Century Gothic" pitchFamily="34" charset="0"/>
              </a:rPr>
              <a:t>Mudanças de época : tempos desnorteadores</a:t>
            </a:r>
          </a:p>
        </p:txBody>
      </p:sp>
    </p:spTree>
  </p:cSld>
  <p:clrMapOvr>
    <a:masterClrMapping/>
  </p:clrMapOvr>
  <p:transition spd="slow">
    <p:newsfla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691680" y="476672"/>
            <a:ext cx="57606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dirty="0" smtClean="0">
                <a:solidFill>
                  <a:schemeClr val="tx1"/>
                </a:solidFill>
              </a:rPr>
              <a:t>Marcas de nosso Tempo</a:t>
            </a:r>
            <a:endParaRPr sz="3200" dirty="0">
              <a:solidFill>
                <a:schemeClr val="tx1"/>
              </a:solidFill>
            </a:endParaRPr>
          </a:p>
        </p:txBody>
      </p:sp>
      <p:sp>
        <p:nvSpPr>
          <p:cNvPr id="25605" name="CaixaDeTexto 10"/>
          <p:cNvSpPr txBox="1">
            <a:spLocks noChangeArrowheads="1"/>
          </p:cNvSpPr>
          <p:nvPr/>
        </p:nvSpPr>
        <p:spPr bwMode="auto">
          <a:xfrm>
            <a:off x="1692275" y="0"/>
            <a:ext cx="2374900" cy="400050"/>
          </a:xfrm>
          <a:prstGeom prst="rect">
            <a:avLst/>
          </a:prstGeom>
          <a:noFill/>
          <a:ln w="9525">
            <a:noFill/>
            <a:miter lim="800000"/>
            <a:headEnd/>
            <a:tailEnd/>
          </a:ln>
        </p:spPr>
        <p:txBody>
          <a:bodyPr>
            <a:spAutoFit/>
          </a:bodyPr>
          <a:lstStyle/>
          <a:p>
            <a:r>
              <a:rPr lang="pt-BR" sz="2000" b="1">
                <a:solidFill>
                  <a:schemeClr val="bg1"/>
                </a:solidFill>
                <a:latin typeface="Calibri" pitchFamily="34" charset="0"/>
                <a:cs typeface="Calibri" pitchFamily="34" charset="0"/>
              </a:rPr>
              <a:t>Capítulo</a:t>
            </a:r>
            <a:r>
              <a:rPr lang="pt-BR" b="1">
                <a:solidFill>
                  <a:schemeClr val="bg1"/>
                </a:solidFill>
                <a:latin typeface="Calibri" pitchFamily="34" charset="0"/>
                <a:cs typeface="Calibri" pitchFamily="34" charset="0"/>
              </a:rPr>
              <a:t> II</a:t>
            </a:r>
          </a:p>
        </p:txBody>
      </p:sp>
      <p:sp>
        <p:nvSpPr>
          <p:cNvPr id="25606" name="CaixaDeTexto 7"/>
          <p:cNvSpPr txBox="1">
            <a:spLocks noChangeArrowheads="1"/>
          </p:cNvSpPr>
          <p:nvPr/>
        </p:nvSpPr>
        <p:spPr bwMode="auto">
          <a:xfrm>
            <a:off x="1835150" y="1844675"/>
            <a:ext cx="6481763" cy="369888"/>
          </a:xfrm>
          <a:prstGeom prst="rect">
            <a:avLst/>
          </a:prstGeom>
          <a:noFill/>
          <a:ln w="9525">
            <a:noFill/>
            <a:miter lim="800000"/>
            <a:headEnd/>
            <a:tailEnd/>
          </a:ln>
        </p:spPr>
        <p:txBody>
          <a:bodyPr>
            <a:spAutoFit/>
          </a:bodyPr>
          <a:lstStyle/>
          <a:p>
            <a:r>
              <a:rPr lang="pt-BR">
                <a:solidFill>
                  <a:srgbClr val="002060"/>
                </a:solidFill>
                <a:latin typeface="Century Gothic" pitchFamily="34" charset="0"/>
              </a:rPr>
              <a:t>Mudanças de época : tempos desnorteadores. </a:t>
            </a:r>
          </a:p>
        </p:txBody>
      </p:sp>
      <p:graphicFrame>
        <p:nvGraphicFramePr>
          <p:cNvPr id="7" name="Diagrama 6"/>
          <p:cNvGraphicFramePr/>
          <p:nvPr/>
        </p:nvGraphicFramePr>
        <p:xfrm>
          <a:off x="467544" y="1628800"/>
          <a:ext cx="8424936" cy="46962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5608" name="CaixaDeTexto 9"/>
          <p:cNvSpPr txBox="1">
            <a:spLocks noChangeArrowheads="1"/>
          </p:cNvSpPr>
          <p:nvPr/>
        </p:nvSpPr>
        <p:spPr bwMode="auto">
          <a:xfrm>
            <a:off x="3924300" y="1341438"/>
            <a:ext cx="2303463" cy="368300"/>
          </a:xfrm>
          <a:prstGeom prst="rect">
            <a:avLst/>
          </a:prstGeom>
          <a:noFill/>
          <a:ln w="9525">
            <a:noFill/>
            <a:miter lim="800000"/>
            <a:headEnd/>
            <a:tailEnd/>
          </a:ln>
        </p:spPr>
        <p:txBody>
          <a:bodyPr>
            <a:spAutoFit/>
          </a:bodyPr>
          <a:lstStyle/>
          <a:p>
            <a:r>
              <a:rPr lang="pt-BR">
                <a:latin typeface="Century Gothic" pitchFamily="34" charset="0"/>
              </a:rPr>
              <a:t>Duas atitudes</a:t>
            </a:r>
          </a:p>
        </p:txBody>
      </p:sp>
      <p:sp>
        <p:nvSpPr>
          <p:cNvPr id="25609" name="CaixaDeTexto 11"/>
          <p:cNvSpPr txBox="1">
            <a:spLocks noChangeArrowheads="1"/>
          </p:cNvSpPr>
          <p:nvPr/>
        </p:nvSpPr>
        <p:spPr bwMode="auto">
          <a:xfrm>
            <a:off x="7740650" y="6308725"/>
            <a:ext cx="1079500" cy="339725"/>
          </a:xfrm>
          <a:prstGeom prst="rect">
            <a:avLst/>
          </a:prstGeom>
          <a:noFill/>
          <a:ln w="9525">
            <a:noFill/>
            <a:miter lim="800000"/>
            <a:headEnd/>
            <a:tailEnd/>
          </a:ln>
        </p:spPr>
        <p:txBody>
          <a:bodyPr>
            <a:spAutoFit/>
          </a:bodyPr>
          <a:lstStyle/>
          <a:p>
            <a:r>
              <a:rPr lang="pt-BR" sz="1600">
                <a:solidFill>
                  <a:srgbClr val="2D19A7"/>
                </a:solidFill>
                <a:latin typeface="Calibri" pitchFamily="34" charset="0"/>
                <a:cs typeface="Calibri" pitchFamily="34" charset="0"/>
              </a:rPr>
              <a:t>(DGAE 20)</a:t>
            </a:r>
          </a:p>
        </p:txBody>
      </p:sp>
    </p:spTree>
  </p:cSld>
  <p:clrMapOvr>
    <a:masterClrMapping/>
  </p:clrMapOvr>
  <p:transition spd="slow">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79512" y="1484784"/>
          <a:ext cx="8712968"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0" y="0"/>
            <a:ext cx="9144000" cy="1104106"/>
          </a:xfrm>
        </p:spPr>
        <p:style>
          <a:lnRef idx="0">
            <a:schemeClr val="accent1"/>
          </a:lnRef>
          <a:fillRef idx="3">
            <a:schemeClr val="accent1"/>
          </a:fillRef>
          <a:effectRef idx="3">
            <a:schemeClr val="accent1"/>
          </a:effectRef>
          <a:fontRef idx="minor">
            <a:schemeClr val="lt1"/>
          </a:fontRef>
        </p:style>
        <p:txBody>
          <a:bodyPr>
            <a:normAutofit/>
          </a:bodyPr>
          <a:lstStyle/>
          <a:p>
            <a:pPr marL="484632" algn="ctr" eaLnBrk="1" fontAlgn="auto" hangingPunct="1">
              <a:spcAft>
                <a:spcPts val="0"/>
              </a:spcAft>
              <a:defRPr/>
            </a:pPr>
            <a:r>
              <a:rPr b="1" dirty="0" smtClean="0">
                <a:solidFill>
                  <a:srgbClr val="0070C0"/>
                </a:solidFill>
              </a:rPr>
              <a:t>Objetivo Geral</a:t>
            </a:r>
            <a:endParaRPr b="1" dirty="0">
              <a:solidFill>
                <a:srgbClr val="0070C0"/>
              </a:solidFill>
            </a:endParaRPr>
          </a:p>
        </p:txBody>
      </p:sp>
      <p:sp>
        <p:nvSpPr>
          <p:cNvPr id="8198" name="Footer Placeholder 16"/>
          <p:cNvSpPr>
            <a:spLocks noGrp="1"/>
          </p:cNvSpPr>
          <p:nvPr>
            <p:ph type="ftr" sz="quarter" idx="11"/>
          </p:nvPr>
        </p:nvSpPr>
        <p:spPr bwMode="auto">
          <a:xfrm>
            <a:off x="4716463" y="6381750"/>
            <a:ext cx="4259262" cy="300038"/>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smtClean="0"/>
              <a:t>Conferência Nacional dos Bispos do Brasil</a:t>
            </a:r>
          </a:p>
        </p:txBody>
      </p:sp>
      <p:sp>
        <p:nvSpPr>
          <p:cNvPr id="5" name="CaixaDeTexto 4"/>
          <p:cNvSpPr txBox="1"/>
          <p:nvPr/>
        </p:nvSpPr>
        <p:spPr>
          <a:xfrm>
            <a:off x="3203848" y="1844824"/>
            <a:ext cx="5472608" cy="138499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marL="274320" indent="-274320" algn="just" fontAlgn="ctr">
              <a:spcBef>
                <a:spcPts val="0"/>
              </a:spcBef>
              <a:spcAft>
                <a:spcPts val="0"/>
              </a:spcAft>
              <a:buFont typeface="Wingdings 2"/>
              <a:buChar char=""/>
              <a:defRPr/>
            </a:pPr>
            <a:r>
              <a:rPr lang="pt-BR" sz="2800" dirty="0">
                <a:solidFill>
                  <a:schemeClr val="accent5">
                    <a:lumMod val="75000"/>
                  </a:schemeClr>
                </a:solidFill>
                <a:latin typeface="Arial" pitchFamily="34" charset="0"/>
                <a:cs typeface="Arial" pitchFamily="34" charset="0"/>
              </a:rPr>
              <a:t>Evangelizar, a partir de Jesus Cristo e na força do Espírito Santo, </a:t>
            </a:r>
          </a:p>
        </p:txBody>
      </p:sp>
      <p:sp>
        <p:nvSpPr>
          <p:cNvPr id="6" name="CaixaDeTexto 5"/>
          <p:cNvSpPr txBox="1"/>
          <p:nvPr/>
        </p:nvSpPr>
        <p:spPr>
          <a:xfrm>
            <a:off x="3275856" y="3861048"/>
            <a:ext cx="5400600" cy="1815882"/>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marL="274320" indent="-274320" algn="just" fontAlgn="ctr">
              <a:spcBef>
                <a:spcPts val="0"/>
              </a:spcBef>
              <a:spcAft>
                <a:spcPts val="0"/>
              </a:spcAft>
              <a:buFont typeface="Wingdings 2"/>
              <a:buChar char=""/>
              <a:defRPr/>
            </a:pPr>
            <a:r>
              <a:rPr lang="pt-BR" sz="2800" dirty="0">
                <a:solidFill>
                  <a:srgbClr val="0070C0"/>
                </a:solidFill>
                <a:latin typeface="Arial" pitchFamily="34" charset="0"/>
                <a:cs typeface="Arial" pitchFamily="34" charset="0"/>
              </a:rPr>
              <a:t>Como Igreja discípula, missionária e profética, alimentada pela Palavra de Deus e pela Eucaristia, </a:t>
            </a:r>
          </a:p>
        </p:txBody>
      </p:sp>
    </p:spTree>
  </p:cSld>
  <p:clrMapOvr>
    <a:masterClrMapping/>
  </p:clrMapOvr>
  <p:transition spd="med">
    <p:pull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619672" y="404664"/>
            <a:ext cx="57606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dirty="0" smtClean="0">
                <a:solidFill>
                  <a:schemeClr val="tx1"/>
                </a:solidFill>
              </a:rPr>
              <a:t>Marcas de nosso Tempo</a:t>
            </a:r>
            <a:endParaRPr sz="3200" dirty="0">
              <a:solidFill>
                <a:schemeClr val="tx1"/>
              </a:solidFill>
            </a:endParaRPr>
          </a:p>
        </p:txBody>
      </p:sp>
      <p:sp>
        <p:nvSpPr>
          <p:cNvPr id="26629" name="CaixaDeTexto 10"/>
          <p:cNvSpPr txBox="1">
            <a:spLocks noChangeArrowheads="1"/>
          </p:cNvSpPr>
          <p:nvPr/>
        </p:nvSpPr>
        <p:spPr bwMode="auto">
          <a:xfrm>
            <a:off x="1547813" y="0"/>
            <a:ext cx="2376487" cy="400050"/>
          </a:xfrm>
          <a:prstGeom prst="rect">
            <a:avLst/>
          </a:prstGeom>
          <a:noFill/>
          <a:ln w="9525">
            <a:noFill/>
            <a:miter lim="800000"/>
            <a:headEnd/>
            <a:tailEnd/>
          </a:ln>
        </p:spPr>
        <p:txBody>
          <a:bodyPr>
            <a:spAutoFit/>
          </a:bodyPr>
          <a:lstStyle/>
          <a:p>
            <a:r>
              <a:rPr lang="pt-BR" sz="2000" b="1">
                <a:solidFill>
                  <a:schemeClr val="bg1"/>
                </a:solidFill>
                <a:latin typeface="Calibri" pitchFamily="34" charset="0"/>
                <a:cs typeface="Calibri" pitchFamily="34" charset="0"/>
              </a:rPr>
              <a:t>Capítulo</a:t>
            </a:r>
            <a:r>
              <a:rPr lang="pt-BR" b="1">
                <a:solidFill>
                  <a:schemeClr val="bg1"/>
                </a:solidFill>
                <a:latin typeface="Calibri" pitchFamily="34" charset="0"/>
                <a:cs typeface="Calibri" pitchFamily="34" charset="0"/>
              </a:rPr>
              <a:t> II</a:t>
            </a:r>
          </a:p>
        </p:txBody>
      </p:sp>
      <p:sp>
        <p:nvSpPr>
          <p:cNvPr id="26630" name="CaixaDeTexto 7"/>
          <p:cNvSpPr txBox="1">
            <a:spLocks noChangeArrowheads="1"/>
          </p:cNvSpPr>
          <p:nvPr/>
        </p:nvSpPr>
        <p:spPr bwMode="auto">
          <a:xfrm>
            <a:off x="1835150" y="1196975"/>
            <a:ext cx="6481763" cy="369888"/>
          </a:xfrm>
          <a:prstGeom prst="rect">
            <a:avLst/>
          </a:prstGeom>
          <a:noFill/>
          <a:ln w="9525">
            <a:noFill/>
            <a:miter lim="800000"/>
            <a:headEnd/>
            <a:tailEnd/>
          </a:ln>
        </p:spPr>
        <p:txBody>
          <a:bodyPr>
            <a:spAutoFit/>
          </a:bodyPr>
          <a:lstStyle/>
          <a:p>
            <a:r>
              <a:rPr lang="pt-BR">
                <a:solidFill>
                  <a:srgbClr val="002060"/>
                </a:solidFill>
                <a:latin typeface="Century Gothic" pitchFamily="34" charset="0"/>
              </a:rPr>
              <a:t>Mudanças de época : tempos desnorteadores</a:t>
            </a:r>
          </a:p>
        </p:txBody>
      </p:sp>
      <p:sp>
        <p:nvSpPr>
          <p:cNvPr id="13" name="CaixaDeTexto 12"/>
          <p:cNvSpPr txBox="1"/>
          <p:nvPr/>
        </p:nvSpPr>
        <p:spPr>
          <a:xfrm>
            <a:off x="611560" y="2636912"/>
            <a:ext cx="2952328" cy="3539430"/>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pt-BR" sz="2800" dirty="0">
                <a:latin typeface="Calibri" pitchFamily="34" charset="0"/>
                <a:cs typeface="Calibri" pitchFamily="34" charset="0"/>
              </a:rPr>
              <a:t>Critérios que regem as leis de mercado, regulam também as relações humanas, familiares, sociais, incluindo certas atitudes religiosas</a:t>
            </a:r>
          </a:p>
        </p:txBody>
      </p:sp>
      <p:sp>
        <p:nvSpPr>
          <p:cNvPr id="14" name="CaixaDeTexto 13"/>
          <p:cNvSpPr txBox="1"/>
          <p:nvPr/>
        </p:nvSpPr>
        <p:spPr>
          <a:xfrm>
            <a:off x="4716016" y="2420888"/>
            <a:ext cx="3960440" cy="3970318"/>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pt-BR" sz="2800" dirty="0">
                <a:latin typeface="Calibri" pitchFamily="34" charset="0"/>
                <a:cs typeface="Calibri" pitchFamily="34" charset="0"/>
              </a:rPr>
              <a:t>Em situação de contradições e perplexidades, o discípulo missionário reage, segundo o espírito das bem-aventuranças, em defesa e promoção da vida, negada ou ameaçada               </a:t>
            </a:r>
            <a:r>
              <a:rPr lang="pt-BR" sz="1600" b="1" dirty="0">
                <a:solidFill>
                  <a:srgbClr val="2D19A7"/>
                </a:solidFill>
                <a:latin typeface="Calibri" pitchFamily="34" charset="0"/>
                <a:cs typeface="Calibri" pitchFamily="34" charset="0"/>
              </a:rPr>
              <a:t>DGAE 21</a:t>
            </a:r>
          </a:p>
        </p:txBody>
      </p:sp>
      <p:sp>
        <p:nvSpPr>
          <p:cNvPr id="15" name="CaixaDeTexto 14"/>
          <p:cNvSpPr txBox="1"/>
          <p:nvPr/>
        </p:nvSpPr>
        <p:spPr>
          <a:xfrm>
            <a:off x="755650" y="1773238"/>
            <a:ext cx="2160588" cy="368300"/>
          </a:xfrm>
          <a:prstGeom prst="rect">
            <a:avLst/>
          </a:prstGeom>
        </p:spPr>
        <p:style>
          <a:lnRef idx="3">
            <a:schemeClr val="lt1"/>
          </a:lnRef>
          <a:fillRef idx="1">
            <a:schemeClr val="accent1"/>
          </a:fillRef>
          <a:effectRef idx="1">
            <a:schemeClr val="accent1"/>
          </a:effectRef>
          <a:fontRef idx="minor">
            <a:schemeClr val="lt1"/>
          </a:fontRef>
        </p:style>
        <p:txBody>
          <a:bodyPr>
            <a:spAutoFit/>
          </a:bodyPr>
          <a:lstStyle/>
          <a:p>
            <a:pPr fontAlgn="auto">
              <a:spcBef>
                <a:spcPts val="0"/>
              </a:spcBef>
              <a:spcAft>
                <a:spcPts val="0"/>
              </a:spcAft>
              <a:defRPr/>
            </a:pPr>
            <a:r>
              <a:rPr lang="pt-BR" dirty="0"/>
              <a:t>Leis de mercado</a:t>
            </a:r>
          </a:p>
        </p:txBody>
      </p:sp>
      <p:sp>
        <p:nvSpPr>
          <p:cNvPr id="17" name="CaixaDeTexto 16"/>
          <p:cNvSpPr txBox="1"/>
          <p:nvPr/>
        </p:nvSpPr>
        <p:spPr>
          <a:xfrm>
            <a:off x="5148263" y="1773238"/>
            <a:ext cx="2663825" cy="368300"/>
          </a:xfrm>
          <a:prstGeom prst="rect">
            <a:avLst/>
          </a:prstGeom>
        </p:spPr>
        <p:style>
          <a:lnRef idx="3">
            <a:schemeClr val="lt1"/>
          </a:lnRef>
          <a:fillRef idx="1">
            <a:schemeClr val="accent1"/>
          </a:fillRef>
          <a:effectRef idx="1">
            <a:schemeClr val="accent1"/>
          </a:effectRef>
          <a:fontRef idx="minor">
            <a:schemeClr val="lt1"/>
          </a:fontRef>
        </p:style>
        <p:txBody>
          <a:bodyPr>
            <a:spAutoFit/>
          </a:bodyPr>
          <a:lstStyle/>
          <a:p>
            <a:pPr fontAlgn="auto">
              <a:spcBef>
                <a:spcPts val="0"/>
              </a:spcBef>
              <a:spcAft>
                <a:spcPts val="0"/>
              </a:spcAft>
              <a:defRPr/>
            </a:pPr>
            <a:r>
              <a:rPr lang="pt-BR" dirty="0"/>
              <a:t>Discípulos Missionários</a:t>
            </a:r>
          </a:p>
        </p:txBody>
      </p:sp>
      <p:sp>
        <p:nvSpPr>
          <p:cNvPr id="26639" name="CaixaDeTexto 17"/>
          <p:cNvSpPr txBox="1">
            <a:spLocks noChangeArrowheads="1"/>
          </p:cNvSpPr>
          <p:nvPr/>
        </p:nvSpPr>
        <p:spPr bwMode="auto">
          <a:xfrm>
            <a:off x="3851275" y="1628775"/>
            <a:ext cx="504825" cy="523875"/>
          </a:xfrm>
          <a:prstGeom prst="rect">
            <a:avLst/>
          </a:prstGeom>
          <a:noFill/>
          <a:ln w="9525">
            <a:noFill/>
            <a:miter lim="800000"/>
            <a:headEnd/>
            <a:tailEnd/>
          </a:ln>
        </p:spPr>
        <p:txBody>
          <a:bodyPr>
            <a:spAutoFit/>
          </a:bodyPr>
          <a:lstStyle/>
          <a:p>
            <a:r>
              <a:rPr lang="pt-BR" sz="2800">
                <a:solidFill>
                  <a:srgbClr val="002060"/>
                </a:solidFill>
                <a:latin typeface="Calibri" pitchFamily="34" charset="0"/>
                <a:cs typeface="Calibri" pitchFamily="34" charset="0"/>
              </a:rPr>
              <a:t>X</a:t>
            </a:r>
          </a:p>
        </p:txBody>
      </p:sp>
    </p:spTree>
  </p:cSld>
  <p:clrMapOvr>
    <a:masterClrMapping/>
  </p:clrMapOvr>
  <p:transition spd="slow">
    <p:newsfla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619672" y="404664"/>
            <a:ext cx="57606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dirty="0" smtClean="0">
                <a:solidFill>
                  <a:schemeClr val="tx1"/>
                </a:solidFill>
              </a:rPr>
              <a:t>Marcas de nosso Tempo</a:t>
            </a:r>
            <a:endParaRPr sz="3200" dirty="0">
              <a:solidFill>
                <a:schemeClr val="tx1"/>
              </a:solidFill>
            </a:endParaRPr>
          </a:p>
        </p:txBody>
      </p:sp>
      <p:sp>
        <p:nvSpPr>
          <p:cNvPr id="27653" name="CaixaDeTexto 10"/>
          <p:cNvSpPr txBox="1">
            <a:spLocks noChangeArrowheads="1"/>
          </p:cNvSpPr>
          <p:nvPr/>
        </p:nvSpPr>
        <p:spPr bwMode="auto">
          <a:xfrm>
            <a:off x="1547813" y="0"/>
            <a:ext cx="2376487" cy="400050"/>
          </a:xfrm>
          <a:prstGeom prst="rect">
            <a:avLst/>
          </a:prstGeom>
          <a:noFill/>
          <a:ln w="9525">
            <a:noFill/>
            <a:miter lim="800000"/>
            <a:headEnd/>
            <a:tailEnd/>
          </a:ln>
        </p:spPr>
        <p:txBody>
          <a:bodyPr>
            <a:spAutoFit/>
          </a:bodyPr>
          <a:lstStyle/>
          <a:p>
            <a:r>
              <a:rPr lang="pt-BR" sz="2000" b="1">
                <a:solidFill>
                  <a:schemeClr val="bg1"/>
                </a:solidFill>
                <a:latin typeface="Calibri" pitchFamily="34" charset="0"/>
                <a:cs typeface="Calibri" pitchFamily="34" charset="0"/>
              </a:rPr>
              <a:t>Capítulo</a:t>
            </a:r>
            <a:r>
              <a:rPr lang="pt-BR" b="1">
                <a:solidFill>
                  <a:schemeClr val="bg1"/>
                </a:solidFill>
                <a:latin typeface="Calibri" pitchFamily="34" charset="0"/>
                <a:cs typeface="Calibri" pitchFamily="34" charset="0"/>
              </a:rPr>
              <a:t> II</a:t>
            </a:r>
          </a:p>
        </p:txBody>
      </p:sp>
      <p:sp>
        <p:nvSpPr>
          <p:cNvPr id="10" name="CaixaDeTexto 9"/>
          <p:cNvSpPr txBox="1"/>
          <p:nvPr/>
        </p:nvSpPr>
        <p:spPr>
          <a:xfrm>
            <a:off x="2843808" y="1484784"/>
            <a:ext cx="3384376" cy="369332"/>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fontAlgn="auto">
              <a:spcBef>
                <a:spcPts val="0"/>
              </a:spcBef>
              <a:spcAft>
                <a:spcPts val="0"/>
              </a:spcAft>
              <a:defRPr/>
            </a:pPr>
            <a:endParaRPr lang="pt-BR" dirty="0"/>
          </a:p>
        </p:txBody>
      </p:sp>
      <p:sp>
        <p:nvSpPr>
          <p:cNvPr id="27657" name="CaixaDeTexto 15"/>
          <p:cNvSpPr txBox="1">
            <a:spLocks noChangeArrowheads="1"/>
          </p:cNvSpPr>
          <p:nvPr/>
        </p:nvSpPr>
        <p:spPr bwMode="auto">
          <a:xfrm>
            <a:off x="2987675" y="1484313"/>
            <a:ext cx="3455988" cy="369887"/>
          </a:xfrm>
          <a:prstGeom prst="rect">
            <a:avLst/>
          </a:prstGeom>
          <a:noFill/>
          <a:ln w="9525">
            <a:noFill/>
            <a:miter lim="800000"/>
            <a:headEnd/>
            <a:tailEnd/>
          </a:ln>
        </p:spPr>
        <p:txBody>
          <a:bodyPr>
            <a:spAutoFit/>
          </a:bodyPr>
          <a:lstStyle/>
          <a:p>
            <a:r>
              <a:rPr lang="pt-BR" b="1">
                <a:solidFill>
                  <a:srgbClr val="2D19A7"/>
                </a:solidFill>
                <a:latin typeface="Century Gothic" pitchFamily="34" charset="0"/>
              </a:rPr>
              <a:t>Cidadania comprometida</a:t>
            </a:r>
          </a:p>
        </p:txBody>
      </p:sp>
      <p:sp>
        <p:nvSpPr>
          <p:cNvPr id="20" name="CaixaDeTexto 19"/>
          <p:cNvSpPr txBox="1"/>
          <p:nvPr/>
        </p:nvSpPr>
        <p:spPr>
          <a:xfrm>
            <a:off x="1115616" y="2492896"/>
            <a:ext cx="7056784" cy="2246769"/>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algn="just" fontAlgn="auto">
              <a:spcBef>
                <a:spcPts val="0"/>
              </a:spcBef>
              <a:spcAft>
                <a:spcPts val="0"/>
              </a:spcAft>
              <a:defRPr/>
            </a:pPr>
            <a:r>
              <a:rPr lang="pt-BR" sz="2800" dirty="0">
                <a:latin typeface="Calibri" pitchFamily="34" charset="0"/>
                <a:cs typeface="Calibri" pitchFamily="34" charset="0"/>
              </a:rPr>
              <a:t>É preciso pensar na função do Estado, na redescoberta de valores éticos, para a superação da corrupção, da violência, do narcotráfico, que envolve pessoas e armamentos. A  cidadania está comprometida.</a:t>
            </a:r>
          </a:p>
        </p:txBody>
      </p:sp>
      <p:sp>
        <p:nvSpPr>
          <p:cNvPr id="21" name="CaixaDeTexto 20"/>
          <p:cNvSpPr txBox="1"/>
          <p:nvPr/>
        </p:nvSpPr>
        <p:spPr>
          <a:xfrm>
            <a:off x="2483768" y="5373216"/>
            <a:ext cx="4896544" cy="369332"/>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pt-BR" dirty="0"/>
              <a:t>               </a:t>
            </a:r>
            <a:r>
              <a:rPr lang="pt-BR" b="1" dirty="0">
                <a:solidFill>
                  <a:srgbClr val="2D19A7"/>
                </a:solidFill>
              </a:rPr>
              <a:t>Outro conceito de pobre</a:t>
            </a:r>
          </a:p>
        </p:txBody>
      </p:sp>
      <p:sp>
        <p:nvSpPr>
          <p:cNvPr id="27664" name="CaixaDeTexto 7"/>
          <p:cNvSpPr txBox="1">
            <a:spLocks noChangeArrowheads="1"/>
          </p:cNvSpPr>
          <p:nvPr/>
        </p:nvSpPr>
        <p:spPr bwMode="auto">
          <a:xfrm>
            <a:off x="7343775" y="6092825"/>
            <a:ext cx="1800225" cy="369888"/>
          </a:xfrm>
          <a:prstGeom prst="rect">
            <a:avLst/>
          </a:prstGeom>
          <a:noFill/>
          <a:ln w="9525">
            <a:noFill/>
            <a:miter lim="800000"/>
            <a:headEnd/>
            <a:tailEnd/>
          </a:ln>
        </p:spPr>
        <p:txBody>
          <a:bodyPr>
            <a:spAutoFit/>
          </a:bodyPr>
          <a:lstStyle/>
          <a:p>
            <a:r>
              <a:rPr lang="pt-BR" b="1">
                <a:solidFill>
                  <a:srgbClr val="2D19A7"/>
                </a:solidFill>
                <a:latin typeface="Century Gothic" pitchFamily="34" charset="0"/>
              </a:rPr>
              <a:t>DGAE 21</a:t>
            </a:r>
          </a:p>
        </p:txBody>
      </p:sp>
    </p:spTree>
  </p:cSld>
  <p:clrMapOvr>
    <a:masterClrMapping/>
  </p:clrMapOvr>
  <p:transition spd="slow">
    <p:newsfla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619672" y="404664"/>
            <a:ext cx="57606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dirty="0" smtClean="0">
                <a:solidFill>
                  <a:schemeClr val="tx1"/>
                </a:solidFill>
              </a:rPr>
              <a:t>Marcas de nosso Tempo</a:t>
            </a:r>
            <a:endParaRPr sz="3200" dirty="0">
              <a:solidFill>
                <a:schemeClr val="tx1"/>
              </a:solidFill>
            </a:endParaRPr>
          </a:p>
        </p:txBody>
      </p:sp>
      <p:sp>
        <p:nvSpPr>
          <p:cNvPr id="28677" name="CaixaDeTexto 10"/>
          <p:cNvSpPr txBox="1">
            <a:spLocks noChangeArrowheads="1"/>
          </p:cNvSpPr>
          <p:nvPr/>
        </p:nvSpPr>
        <p:spPr bwMode="auto">
          <a:xfrm>
            <a:off x="1547813" y="0"/>
            <a:ext cx="2376487" cy="400050"/>
          </a:xfrm>
          <a:prstGeom prst="rect">
            <a:avLst/>
          </a:prstGeom>
          <a:noFill/>
          <a:ln w="9525">
            <a:noFill/>
            <a:miter lim="800000"/>
            <a:headEnd/>
            <a:tailEnd/>
          </a:ln>
        </p:spPr>
        <p:txBody>
          <a:bodyPr>
            <a:spAutoFit/>
          </a:bodyPr>
          <a:lstStyle/>
          <a:p>
            <a:r>
              <a:rPr lang="pt-BR" sz="2000" b="1">
                <a:solidFill>
                  <a:schemeClr val="bg1"/>
                </a:solidFill>
                <a:latin typeface="Calibri" pitchFamily="34" charset="0"/>
                <a:cs typeface="Calibri" pitchFamily="34" charset="0"/>
              </a:rPr>
              <a:t>Capítulo</a:t>
            </a:r>
            <a:r>
              <a:rPr lang="pt-BR" b="1">
                <a:solidFill>
                  <a:schemeClr val="bg1"/>
                </a:solidFill>
                <a:latin typeface="Calibri" pitchFamily="34" charset="0"/>
                <a:cs typeface="Calibri" pitchFamily="34" charset="0"/>
              </a:rPr>
              <a:t> II</a:t>
            </a:r>
          </a:p>
        </p:txBody>
      </p:sp>
      <p:sp>
        <p:nvSpPr>
          <p:cNvPr id="10" name="CaixaDeTexto 9"/>
          <p:cNvSpPr txBox="1"/>
          <p:nvPr/>
        </p:nvSpPr>
        <p:spPr>
          <a:xfrm>
            <a:off x="2843808" y="1484784"/>
            <a:ext cx="3384376" cy="369332"/>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fontAlgn="auto">
              <a:spcBef>
                <a:spcPts val="0"/>
              </a:spcBef>
              <a:spcAft>
                <a:spcPts val="0"/>
              </a:spcAft>
              <a:defRPr/>
            </a:pPr>
            <a:endParaRPr lang="pt-BR" dirty="0"/>
          </a:p>
        </p:txBody>
      </p:sp>
      <p:sp>
        <p:nvSpPr>
          <p:cNvPr id="28681" name="CaixaDeTexto 15"/>
          <p:cNvSpPr txBox="1">
            <a:spLocks noChangeArrowheads="1"/>
          </p:cNvSpPr>
          <p:nvPr/>
        </p:nvSpPr>
        <p:spPr bwMode="auto">
          <a:xfrm>
            <a:off x="2987675" y="1484313"/>
            <a:ext cx="3455988" cy="369887"/>
          </a:xfrm>
          <a:prstGeom prst="rect">
            <a:avLst/>
          </a:prstGeom>
          <a:noFill/>
          <a:ln w="9525">
            <a:noFill/>
            <a:miter lim="800000"/>
            <a:headEnd/>
            <a:tailEnd/>
          </a:ln>
        </p:spPr>
        <p:txBody>
          <a:bodyPr>
            <a:spAutoFit/>
          </a:bodyPr>
          <a:lstStyle/>
          <a:p>
            <a:r>
              <a:rPr lang="pt-BR" b="1">
                <a:solidFill>
                  <a:srgbClr val="2D19A7"/>
                </a:solidFill>
                <a:latin typeface="Century Gothic" pitchFamily="34" charset="0"/>
              </a:rPr>
              <a:t>Novo conceito dos pobres</a:t>
            </a:r>
          </a:p>
        </p:txBody>
      </p:sp>
      <p:sp>
        <p:nvSpPr>
          <p:cNvPr id="20" name="CaixaDeTexto 19"/>
          <p:cNvSpPr txBox="1"/>
          <p:nvPr/>
        </p:nvSpPr>
        <p:spPr>
          <a:xfrm>
            <a:off x="395536" y="2204864"/>
            <a:ext cx="8280920" cy="1384995"/>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algn="just" fontAlgn="auto">
              <a:spcBef>
                <a:spcPts val="0"/>
              </a:spcBef>
              <a:spcAft>
                <a:spcPts val="0"/>
              </a:spcAft>
              <a:defRPr/>
            </a:pPr>
            <a:r>
              <a:rPr lang="pt-BR" sz="2800" dirty="0">
                <a:latin typeface="Calibri" pitchFamily="34" charset="0"/>
                <a:cs typeface="Calibri" pitchFamily="34" charset="0"/>
              </a:rPr>
              <a:t>Inserir-nos no meio dos pobres hoje, é um grande desafio. Eles não são apenas explorados e excluídos, mas também </a:t>
            </a:r>
            <a:r>
              <a:rPr lang="pt-BR" sz="2800" dirty="0" err="1">
                <a:latin typeface="Calibri" pitchFamily="34" charset="0"/>
                <a:cs typeface="Calibri" pitchFamily="34" charset="0"/>
              </a:rPr>
              <a:t>sobrantes</a:t>
            </a:r>
            <a:r>
              <a:rPr lang="pt-BR" sz="2800" dirty="0">
                <a:latin typeface="Calibri" pitchFamily="34" charset="0"/>
                <a:cs typeface="Calibri" pitchFamily="34" charset="0"/>
              </a:rPr>
              <a:t> e descartáveis (DAp 65). </a:t>
            </a:r>
          </a:p>
        </p:txBody>
      </p:sp>
      <p:sp>
        <p:nvSpPr>
          <p:cNvPr id="21" name="CaixaDeTexto 20"/>
          <p:cNvSpPr txBox="1"/>
          <p:nvPr/>
        </p:nvSpPr>
        <p:spPr>
          <a:xfrm>
            <a:off x="323528" y="4221088"/>
            <a:ext cx="8496944" cy="203132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gn="just" fontAlgn="auto">
              <a:lnSpc>
                <a:spcPct val="90000"/>
              </a:lnSpc>
              <a:spcBef>
                <a:spcPts val="0"/>
              </a:spcBef>
              <a:spcAft>
                <a:spcPts val="0"/>
              </a:spcAft>
              <a:defRPr/>
            </a:pPr>
            <a:r>
              <a:rPr lang="pt-BR" sz="2800" dirty="0">
                <a:solidFill>
                  <a:srgbClr val="2D19A7"/>
                </a:solidFill>
                <a:latin typeface="Calibri" pitchFamily="34" charset="0"/>
                <a:ea typeface="ＭＳ Ｐゴシック" pitchFamily="-108" charset="-128"/>
                <a:cs typeface="Times New Roman" pitchFamily="-108" charset="0"/>
              </a:rPr>
              <a:t>Essas duas palavras-chave da tradição cristã indicam com clareza, que a fé em Cristo implica uma práxis de vida baseada no dúplice mandamento do amor, a Deus e ao próximo, e exprimem também a dimensão social da vida cristã” (Bento XVI).</a:t>
            </a:r>
          </a:p>
        </p:txBody>
      </p:sp>
    </p:spTree>
  </p:cSld>
  <p:clrMapOvr>
    <a:masterClrMapping/>
  </p:clrMapOvr>
  <p:transition spd="slow">
    <p:newsfla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ço Reservado para Conteúdo 5" descr="232781.jpg"/>
          <p:cNvPicPr>
            <a:picLocks noGrp="1" noChangeAspect="1"/>
          </p:cNvPicPr>
          <p:nvPr>
            <p:ph idx="1"/>
          </p:nvPr>
        </p:nvPicPr>
        <p:blipFill>
          <a:blip r:embed="rId2" cstate="email"/>
          <a:stretch>
            <a:fillRect/>
          </a:stretch>
        </p:blipFill>
        <p:spPr>
          <a:xfrm>
            <a:off x="7502726" y="404665"/>
            <a:ext cx="1029714" cy="1152127"/>
          </a:xfrm>
          <a:effectLst>
            <a:softEdge rad="112500"/>
          </a:effectLst>
        </p:spPr>
      </p:pic>
      <p:sp>
        <p:nvSpPr>
          <p:cNvPr id="3" name="Título 2"/>
          <p:cNvSpPr>
            <a:spLocks noGrp="1"/>
          </p:cNvSpPr>
          <p:nvPr>
            <p:ph type="title"/>
          </p:nvPr>
        </p:nvSpPr>
        <p:spPr>
          <a:xfrm>
            <a:off x="683568" y="692696"/>
            <a:ext cx="62750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b="1" dirty="0" smtClean="0">
                <a:solidFill>
                  <a:srgbClr val="2D19A7"/>
                </a:solidFill>
                <a:latin typeface="Calibri" pitchFamily="34" charset="0"/>
                <a:cs typeface="Calibri" pitchFamily="34" charset="0"/>
              </a:rPr>
              <a:t>Urgência na Ação Evangelizadora</a:t>
            </a:r>
            <a:endParaRPr sz="3200" b="1" dirty="0">
              <a:solidFill>
                <a:srgbClr val="2D19A7"/>
              </a:solidFill>
              <a:latin typeface="Calibri" pitchFamily="34" charset="0"/>
              <a:cs typeface="Calibri" pitchFamily="34" charset="0"/>
            </a:endParaRPr>
          </a:p>
        </p:txBody>
      </p:sp>
      <p:sp>
        <p:nvSpPr>
          <p:cNvPr id="29702" name="CaixaDeTexto 4"/>
          <p:cNvSpPr txBox="1">
            <a:spLocks noChangeArrowheads="1"/>
          </p:cNvSpPr>
          <p:nvPr/>
        </p:nvSpPr>
        <p:spPr bwMode="auto">
          <a:xfrm>
            <a:off x="611188" y="260350"/>
            <a:ext cx="1728787"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III</a:t>
            </a:r>
          </a:p>
        </p:txBody>
      </p:sp>
      <p:graphicFrame>
        <p:nvGraphicFramePr>
          <p:cNvPr id="9" name="Diagrama 8"/>
          <p:cNvGraphicFramePr/>
          <p:nvPr/>
        </p:nvGraphicFramePr>
        <p:xfrm>
          <a:off x="323528" y="1628800"/>
          <a:ext cx="8568952" cy="5040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9704" name="CaixaDeTexto 11"/>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25</a:t>
            </a:r>
          </a:p>
        </p:txBody>
      </p:sp>
      <p:sp>
        <p:nvSpPr>
          <p:cNvPr id="29705" name="CaixaDeTexto 12"/>
          <p:cNvSpPr txBox="1">
            <a:spLocks noChangeArrowheads="1"/>
          </p:cNvSpPr>
          <p:nvPr/>
        </p:nvSpPr>
        <p:spPr bwMode="auto">
          <a:xfrm>
            <a:off x="395288" y="5805488"/>
            <a:ext cx="3744912" cy="584200"/>
          </a:xfrm>
          <a:prstGeom prst="rect">
            <a:avLst/>
          </a:prstGeom>
          <a:noFill/>
          <a:ln w="9525">
            <a:noFill/>
            <a:miter lim="800000"/>
            <a:headEnd/>
            <a:tailEnd/>
          </a:ln>
        </p:spPr>
        <p:txBody>
          <a:bodyPr>
            <a:spAutoFit/>
          </a:bodyPr>
          <a:lstStyle/>
          <a:p>
            <a:pPr algn="ctr"/>
            <a:r>
              <a:rPr lang="pt-BR" sz="1600">
                <a:latin typeface="Century Gothic" pitchFamily="34" charset="0"/>
              </a:rPr>
              <a:t>Implica em mudança de mentalidade</a:t>
            </a:r>
          </a:p>
        </p:txBody>
      </p:sp>
    </p:spTree>
  </p:cSld>
  <p:clrMapOvr>
    <a:masterClrMapping/>
  </p:clrMapOvr>
  <p:transition spd="slow">
    <p:wheel spokes="8"/>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ço Reservado para Conteúdo 5" descr="232781.jpg"/>
          <p:cNvPicPr>
            <a:picLocks noGrp="1" noChangeAspect="1"/>
          </p:cNvPicPr>
          <p:nvPr>
            <p:ph idx="1"/>
          </p:nvPr>
        </p:nvPicPr>
        <p:blipFill>
          <a:blip r:embed="rId2" cstate="email"/>
          <a:stretch>
            <a:fillRect/>
          </a:stretch>
        </p:blipFill>
        <p:spPr>
          <a:xfrm>
            <a:off x="7884368" y="476672"/>
            <a:ext cx="1029714" cy="1152127"/>
          </a:xfrm>
          <a:effectLst>
            <a:softEdge rad="112500"/>
          </a:effectLst>
        </p:spPr>
      </p:pic>
      <p:sp>
        <p:nvSpPr>
          <p:cNvPr id="3" name="Título 2"/>
          <p:cNvSpPr>
            <a:spLocks noGrp="1"/>
          </p:cNvSpPr>
          <p:nvPr>
            <p:ph type="title"/>
          </p:nvPr>
        </p:nvSpPr>
        <p:spPr>
          <a:xfrm>
            <a:off x="1331640" y="692696"/>
            <a:ext cx="62750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b="1" dirty="0" smtClean="0">
                <a:solidFill>
                  <a:srgbClr val="2D19A7"/>
                </a:solidFill>
                <a:latin typeface="Calibri" pitchFamily="34" charset="0"/>
                <a:cs typeface="Calibri" pitchFamily="34" charset="0"/>
              </a:rPr>
              <a:t>Urgência na Ação Evangelizadora</a:t>
            </a:r>
            <a:endParaRPr sz="3200" b="1" dirty="0">
              <a:solidFill>
                <a:srgbClr val="2D19A7"/>
              </a:solidFill>
              <a:latin typeface="Calibri" pitchFamily="34" charset="0"/>
              <a:cs typeface="Calibri" pitchFamily="34" charset="0"/>
            </a:endParaRPr>
          </a:p>
        </p:txBody>
      </p:sp>
      <p:sp>
        <p:nvSpPr>
          <p:cNvPr id="30726" name="CaixaDeTexto 4"/>
          <p:cNvSpPr txBox="1">
            <a:spLocks noChangeArrowheads="1"/>
          </p:cNvSpPr>
          <p:nvPr/>
        </p:nvSpPr>
        <p:spPr bwMode="auto">
          <a:xfrm>
            <a:off x="1258888" y="260350"/>
            <a:ext cx="1728787"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III</a:t>
            </a:r>
          </a:p>
        </p:txBody>
      </p:sp>
      <p:sp>
        <p:nvSpPr>
          <p:cNvPr id="30727" name="CaixaDeTexto 11"/>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25</a:t>
            </a:r>
          </a:p>
        </p:txBody>
      </p:sp>
      <p:sp>
        <p:nvSpPr>
          <p:cNvPr id="8" name="CaixaDeTexto 7"/>
          <p:cNvSpPr txBox="1"/>
          <p:nvPr/>
        </p:nvSpPr>
        <p:spPr>
          <a:xfrm>
            <a:off x="2483768" y="1916832"/>
            <a:ext cx="4320480" cy="954107"/>
          </a:xfrm>
          <a:prstGeom prst="rect">
            <a:avLst/>
          </a:prstGeom>
          <a:effectLst>
            <a:innerShdw blurRad="63500" dist="50800" dir="18900000">
              <a:prstClr val="black">
                <a:alpha val="50000"/>
              </a:prstClr>
            </a:innerShdw>
          </a:effectLst>
        </p:spPr>
        <p:style>
          <a:lnRef idx="3">
            <a:schemeClr val="lt1"/>
          </a:lnRef>
          <a:fillRef idx="1003">
            <a:schemeClr val="lt1"/>
          </a:fillRef>
          <a:effectRef idx="1">
            <a:schemeClr val="accent1"/>
          </a:effectRef>
          <a:fontRef idx="minor">
            <a:schemeClr val="lt1"/>
          </a:fontRef>
        </p:style>
        <p:txBody>
          <a:bodyPr>
            <a:spAutoFit/>
          </a:bodyPr>
          <a:lstStyle/>
          <a:p>
            <a:pPr algn="ctr" fontAlgn="auto">
              <a:spcBef>
                <a:spcPts val="0"/>
              </a:spcBef>
              <a:spcAft>
                <a:spcPts val="0"/>
              </a:spcAft>
              <a:defRPr/>
            </a:pPr>
            <a:r>
              <a:rPr lang="pt-B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cs typeface="Calibri" pitchFamily="34" charset="0"/>
              </a:rPr>
              <a:t>  Conferência de Aparecida: c o n v o c a ç ã o</a:t>
            </a:r>
          </a:p>
        </p:txBody>
      </p:sp>
      <p:sp>
        <p:nvSpPr>
          <p:cNvPr id="30729" name="CaixaDeTexto 9"/>
          <p:cNvSpPr txBox="1">
            <a:spLocks noChangeArrowheads="1"/>
          </p:cNvSpPr>
          <p:nvPr/>
        </p:nvSpPr>
        <p:spPr bwMode="auto">
          <a:xfrm>
            <a:off x="1476375" y="3644900"/>
            <a:ext cx="6983413" cy="1385888"/>
          </a:xfrm>
          <a:prstGeom prst="rect">
            <a:avLst/>
          </a:prstGeom>
          <a:noFill/>
          <a:ln w="9525">
            <a:noFill/>
            <a:miter lim="800000"/>
            <a:headEnd/>
            <a:tailEnd/>
          </a:ln>
        </p:spPr>
        <p:txBody>
          <a:bodyPr>
            <a:spAutoFit/>
          </a:bodyPr>
          <a:lstStyle/>
          <a:p>
            <a:pPr algn="just"/>
            <a:r>
              <a:rPr lang="pt-BR" sz="2800">
                <a:solidFill>
                  <a:srgbClr val="2D19A7"/>
                </a:solidFill>
                <a:latin typeface="Calibri" pitchFamily="34" charset="0"/>
                <a:cs typeface="Calibri" pitchFamily="34" charset="0"/>
              </a:rPr>
              <a:t>Convoca a ultrapassar uma pastoral de mera conservação ou manutenção para assumir uma pastoral decididamente missionária (DAp 370).</a:t>
            </a:r>
          </a:p>
        </p:txBody>
      </p:sp>
      <p:sp>
        <p:nvSpPr>
          <p:cNvPr id="15" name="CaixaDeTexto 14"/>
          <p:cNvSpPr txBox="1"/>
          <p:nvPr/>
        </p:nvSpPr>
        <p:spPr>
          <a:xfrm>
            <a:off x="539750" y="5589588"/>
            <a:ext cx="3311525" cy="646112"/>
          </a:xfrm>
          <a:prstGeom prst="rect">
            <a:avLst/>
          </a:prstGeom>
          <a:noFill/>
          <a:ln>
            <a:solidFill>
              <a:schemeClr val="tx2">
                <a:lumMod val="60000"/>
                <a:lumOff val="40000"/>
              </a:schemeClr>
            </a:solidFill>
          </a:ln>
        </p:spPr>
        <p:txBody>
          <a:bodyPr>
            <a:spAutoFit/>
          </a:bodyPr>
          <a:lstStyle/>
          <a:p>
            <a:pPr algn="ctr" fontAlgn="auto">
              <a:spcBef>
                <a:spcPts val="0"/>
              </a:spcBef>
              <a:spcAft>
                <a:spcPts val="0"/>
              </a:spcAft>
              <a:defRPr/>
            </a:pPr>
            <a:r>
              <a:rPr lang="pt-BR" dirty="0">
                <a:solidFill>
                  <a:srgbClr val="FF0000"/>
                </a:solidFill>
                <a:latin typeface="+mn-lt"/>
                <a:cs typeface="+mn-cs"/>
              </a:rPr>
              <a:t>Profeticamente chamou de conversão pastoral</a:t>
            </a:r>
          </a:p>
        </p:txBody>
      </p:sp>
      <p:sp>
        <p:nvSpPr>
          <p:cNvPr id="16" name="Seta para a direita 15"/>
          <p:cNvSpPr/>
          <p:nvPr/>
        </p:nvSpPr>
        <p:spPr>
          <a:xfrm>
            <a:off x="4427538" y="5661025"/>
            <a:ext cx="865187" cy="5762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a:p>
        </p:txBody>
      </p:sp>
      <p:sp>
        <p:nvSpPr>
          <p:cNvPr id="17" name="CaixaDeTexto 16"/>
          <p:cNvSpPr txBox="1"/>
          <p:nvPr/>
        </p:nvSpPr>
        <p:spPr>
          <a:xfrm>
            <a:off x="5724525" y="5589588"/>
            <a:ext cx="2735263" cy="646112"/>
          </a:xfrm>
          <a:prstGeom prst="rect">
            <a:avLst/>
          </a:prstGeom>
          <a:noFill/>
          <a:ln>
            <a:solidFill>
              <a:schemeClr val="accent1">
                <a:lumMod val="75000"/>
              </a:schemeClr>
            </a:solidFill>
          </a:ln>
        </p:spPr>
        <p:txBody>
          <a:bodyPr>
            <a:spAutoFit/>
          </a:bodyPr>
          <a:lstStyle/>
          <a:p>
            <a:pPr algn="ctr" fontAlgn="auto">
              <a:spcBef>
                <a:spcPts val="0"/>
              </a:spcBef>
              <a:spcAft>
                <a:spcPts val="0"/>
              </a:spcAft>
              <a:defRPr/>
            </a:pPr>
            <a:r>
              <a:rPr lang="pt-BR" dirty="0">
                <a:solidFill>
                  <a:srgbClr val="FF0000"/>
                </a:solidFill>
                <a:latin typeface="+mn-lt"/>
                <a:cs typeface="+mn-cs"/>
              </a:rPr>
              <a:t>Caminho para a Ação Evangelizadora</a:t>
            </a:r>
          </a:p>
        </p:txBody>
      </p:sp>
    </p:spTree>
  </p:cSld>
  <p:clrMapOvr>
    <a:masterClrMapping/>
  </p:clrMapOvr>
  <p:transition spd="slow">
    <p:newsfla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ço Reservado para Conteúdo 5" descr="232781.jpg"/>
          <p:cNvPicPr>
            <a:picLocks noGrp="1" noChangeAspect="1"/>
          </p:cNvPicPr>
          <p:nvPr>
            <p:ph idx="1"/>
          </p:nvPr>
        </p:nvPicPr>
        <p:blipFill>
          <a:blip r:embed="rId2" cstate="email"/>
          <a:stretch>
            <a:fillRect/>
          </a:stretch>
        </p:blipFill>
        <p:spPr>
          <a:xfrm>
            <a:off x="7884368" y="476672"/>
            <a:ext cx="1029714" cy="1152127"/>
          </a:xfrm>
          <a:effectLst>
            <a:softEdge rad="112500"/>
          </a:effectLst>
        </p:spPr>
      </p:pic>
      <p:sp>
        <p:nvSpPr>
          <p:cNvPr id="3" name="Título 2"/>
          <p:cNvSpPr>
            <a:spLocks noGrp="1"/>
          </p:cNvSpPr>
          <p:nvPr>
            <p:ph type="title"/>
          </p:nvPr>
        </p:nvSpPr>
        <p:spPr>
          <a:xfrm>
            <a:off x="1331640" y="692696"/>
            <a:ext cx="62750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b="1" dirty="0" smtClean="0">
                <a:solidFill>
                  <a:srgbClr val="2D19A7"/>
                </a:solidFill>
                <a:latin typeface="Calibri" pitchFamily="34" charset="0"/>
                <a:cs typeface="Calibri" pitchFamily="34" charset="0"/>
              </a:rPr>
              <a:t>Urgência na Ação Evangelizadora</a:t>
            </a:r>
            <a:endParaRPr sz="3200" b="1" dirty="0">
              <a:solidFill>
                <a:srgbClr val="2D19A7"/>
              </a:solidFill>
              <a:latin typeface="Calibri" pitchFamily="34" charset="0"/>
              <a:cs typeface="Calibri" pitchFamily="34" charset="0"/>
            </a:endParaRPr>
          </a:p>
        </p:txBody>
      </p:sp>
      <p:sp>
        <p:nvSpPr>
          <p:cNvPr id="31750" name="CaixaDeTexto 4"/>
          <p:cNvSpPr txBox="1">
            <a:spLocks noChangeArrowheads="1"/>
          </p:cNvSpPr>
          <p:nvPr/>
        </p:nvSpPr>
        <p:spPr bwMode="auto">
          <a:xfrm>
            <a:off x="1258888" y="260350"/>
            <a:ext cx="1728787"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III</a:t>
            </a:r>
          </a:p>
        </p:txBody>
      </p:sp>
      <p:sp>
        <p:nvSpPr>
          <p:cNvPr id="11" name="CaixaDeTexto 10"/>
          <p:cNvSpPr txBox="1"/>
          <p:nvPr/>
        </p:nvSpPr>
        <p:spPr>
          <a:xfrm>
            <a:off x="971600" y="5085184"/>
            <a:ext cx="3096344" cy="923330"/>
          </a:xfrm>
          <a:prstGeom prst="rect">
            <a:avLst/>
          </a:prstGeom>
        </p:spPr>
        <p:style>
          <a:lnRef idx="1">
            <a:schemeClr val="accent1"/>
          </a:lnRef>
          <a:fillRef idx="3">
            <a:schemeClr val="accent1"/>
          </a:fillRef>
          <a:effectRef idx="2">
            <a:schemeClr val="accent1"/>
          </a:effectRef>
          <a:fontRef idx="minor">
            <a:schemeClr val="lt1"/>
          </a:fontRef>
        </p:style>
        <p:txBody>
          <a:bodyPr>
            <a:spAutoFit/>
          </a:bodyPr>
          <a:lstStyle/>
          <a:p>
            <a:pPr fontAlgn="auto">
              <a:spcBef>
                <a:spcPts val="0"/>
              </a:spcBef>
              <a:spcAft>
                <a:spcPts val="0"/>
              </a:spcAft>
              <a:defRPr/>
            </a:pPr>
            <a:r>
              <a:rPr lang="pt-BR" b="1" dirty="0">
                <a:solidFill>
                  <a:srgbClr val="2D19A7"/>
                </a:solidFill>
                <a:latin typeface="Calibri" pitchFamily="34" charset="0"/>
                <a:cs typeface="Calibri" pitchFamily="34" charset="0"/>
              </a:rPr>
              <a:t>Desafios para o discípulo missionário ao reconhecer  a mudança de época:</a:t>
            </a:r>
          </a:p>
        </p:txBody>
      </p:sp>
      <p:graphicFrame>
        <p:nvGraphicFramePr>
          <p:cNvPr id="14" name="Diagrama 13"/>
          <p:cNvGraphicFramePr/>
          <p:nvPr/>
        </p:nvGraphicFramePr>
        <p:xfrm>
          <a:off x="539552" y="1844824"/>
          <a:ext cx="8424936"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1755" name="CaixaDeTexto 17"/>
          <p:cNvSpPr txBox="1">
            <a:spLocks noChangeArrowheads="1"/>
          </p:cNvSpPr>
          <p:nvPr/>
        </p:nvSpPr>
        <p:spPr bwMode="auto">
          <a:xfrm>
            <a:off x="7524750" y="6308725"/>
            <a:ext cx="1008063"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27</a:t>
            </a:r>
          </a:p>
        </p:txBody>
      </p:sp>
    </p:spTree>
  </p:cSld>
  <p:clrMapOvr>
    <a:masterClrMapping/>
  </p:clrMapOvr>
  <p:transition spd="slow">
    <p:cover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331640" y="692696"/>
            <a:ext cx="62750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b="1" dirty="0" smtClean="0">
                <a:solidFill>
                  <a:srgbClr val="2D19A7"/>
                </a:solidFill>
                <a:latin typeface="Calibri" pitchFamily="34" charset="0"/>
                <a:cs typeface="Calibri" pitchFamily="34" charset="0"/>
              </a:rPr>
              <a:t>Urgência na Ação Evangelizadora</a:t>
            </a:r>
            <a:endParaRPr sz="3200" b="1" dirty="0">
              <a:solidFill>
                <a:srgbClr val="2D19A7"/>
              </a:solidFill>
              <a:latin typeface="Calibri" pitchFamily="34" charset="0"/>
              <a:cs typeface="Calibri" pitchFamily="34" charset="0"/>
            </a:endParaRPr>
          </a:p>
        </p:txBody>
      </p:sp>
      <p:sp>
        <p:nvSpPr>
          <p:cNvPr id="32773" name="CaixaDeTexto 4"/>
          <p:cNvSpPr txBox="1">
            <a:spLocks noChangeArrowheads="1"/>
          </p:cNvSpPr>
          <p:nvPr/>
        </p:nvSpPr>
        <p:spPr bwMode="auto">
          <a:xfrm>
            <a:off x="1258888" y="260350"/>
            <a:ext cx="1728787"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III</a:t>
            </a:r>
          </a:p>
        </p:txBody>
      </p:sp>
      <p:sp>
        <p:nvSpPr>
          <p:cNvPr id="7" name="CaixaDeTexto 6"/>
          <p:cNvSpPr txBox="1"/>
          <p:nvPr/>
        </p:nvSpPr>
        <p:spPr>
          <a:xfrm>
            <a:off x="179512" y="3356992"/>
            <a:ext cx="3168352" cy="138499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gn="ctr" fontAlgn="auto">
              <a:spcBef>
                <a:spcPts val="0"/>
              </a:spcBef>
              <a:spcAft>
                <a:spcPts val="0"/>
              </a:spcAft>
              <a:defRPr/>
            </a:pPr>
            <a:r>
              <a:rPr lang="pt-BR" sz="2800" b="1" dirty="0">
                <a:solidFill>
                  <a:srgbClr val="2D19A7"/>
                </a:solidFill>
                <a:latin typeface="Calibri" pitchFamily="34" charset="0"/>
                <a:cs typeface="Calibri" pitchFamily="34" charset="0"/>
              </a:rPr>
              <a:t>Jesus Cristo</a:t>
            </a:r>
          </a:p>
          <a:p>
            <a:pPr algn="ctr" fontAlgn="auto">
              <a:spcBef>
                <a:spcPts val="0"/>
              </a:spcBef>
              <a:spcAft>
                <a:spcPts val="0"/>
              </a:spcAft>
              <a:defRPr/>
            </a:pPr>
            <a:r>
              <a:rPr lang="pt-BR" sz="2800" b="1" dirty="0">
                <a:solidFill>
                  <a:srgbClr val="2D19A7"/>
                </a:solidFill>
                <a:latin typeface="Calibri" pitchFamily="34" charset="0"/>
                <a:cs typeface="Calibri" pitchFamily="34" charset="0"/>
              </a:rPr>
              <a:t>Igreja</a:t>
            </a:r>
          </a:p>
          <a:p>
            <a:pPr algn="ctr" fontAlgn="auto">
              <a:spcBef>
                <a:spcPts val="0"/>
              </a:spcBef>
              <a:spcAft>
                <a:spcPts val="0"/>
              </a:spcAft>
              <a:defRPr/>
            </a:pPr>
            <a:r>
              <a:rPr lang="pt-BR" sz="2800" b="1" dirty="0">
                <a:solidFill>
                  <a:srgbClr val="2D19A7"/>
                </a:solidFill>
                <a:latin typeface="Calibri" pitchFamily="34" charset="0"/>
                <a:cs typeface="Calibri" pitchFamily="34" charset="0"/>
              </a:rPr>
              <a:t>Vida comunitária</a:t>
            </a:r>
          </a:p>
        </p:txBody>
      </p:sp>
      <p:sp>
        <p:nvSpPr>
          <p:cNvPr id="32777" name="CaixaDeTexto 14"/>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29</a:t>
            </a:r>
          </a:p>
        </p:txBody>
      </p:sp>
      <p:pic>
        <p:nvPicPr>
          <p:cNvPr id="32778" name="Espaço Reservado para Conteúdo 16" descr="diretrizesc2p.jpg"/>
          <p:cNvPicPr>
            <a:picLocks noGrp="1" noChangeAspect="1"/>
          </p:cNvPicPr>
          <p:nvPr>
            <p:ph idx="1"/>
          </p:nvPr>
        </p:nvPicPr>
        <p:blipFill>
          <a:blip r:embed="rId2" cstate="print"/>
          <a:srcRect/>
          <a:stretch>
            <a:fillRect/>
          </a:stretch>
        </p:blipFill>
        <p:spPr>
          <a:xfrm>
            <a:off x="7940675" y="692150"/>
            <a:ext cx="941388" cy="766763"/>
          </a:xfrm>
        </p:spPr>
      </p:pic>
      <p:sp>
        <p:nvSpPr>
          <p:cNvPr id="14" name="CaixaDeTexto 13"/>
          <p:cNvSpPr txBox="1"/>
          <p:nvPr/>
        </p:nvSpPr>
        <p:spPr>
          <a:xfrm>
            <a:off x="3851920" y="2492896"/>
            <a:ext cx="2592288" cy="830997"/>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pt-BR" sz="2400" dirty="0">
                <a:latin typeface="Calibri" pitchFamily="34" charset="0"/>
                <a:cs typeface="Calibri" pitchFamily="34" charset="0"/>
              </a:rPr>
              <a:t>A Palavra de Deus  alimento para a fé</a:t>
            </a:r>
          </a:p>
        </p:txBody>
      </p:sp>
      <p:sp>
        <p:nvSpPr>
          <p:cNvPr id="19" name="CaixaDeTexto 18"/>
          <p:cNvSpPr txBox="1"/>
          <p:nvPr/>
        </p:nvSpPr>
        <p:spPr>
          <a:xfrm>
            <a:off x="3779912" y="4869160"/>
            <a:ext cx="3600400" cy="830997"/>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pt-BR" sz="2400" dirty="0">
                <a:latin typeface="Calibri" pitchFamily="34" charset="0"/>
                <a:cs typeface="Calibri" pitchFamily="34" charset="0"/>
              </a:rPr>
              <a:t>A Eucaristia alimento para a vida eterna</a:t>
            </a:r>
          </a:p>
        </p:txBody>
      </p:sp>
      <p:sp>
        <p:nvSpPr>
          <p:cNvPr id="32785" name="CaixaDeTexto 21"/>
          <p:cNvSpPr txBox="1">
            <a:spLocks noChangeArrowheads="1"/>
          </p:cNvSpPr>
          <p:nvPr/>
        </p:nvSpPr>
        <p:spPr bwMode="auto">
          <a:xfrm>
            <a:off x="2268538" y="6021388"/>
            <a:ext cx="3816350" cy="523875"/>
          </a:xfrm>
          <a:prstGeom prst="rect">
            <a:avLst/>
          </a:prstGeom>
          <a:noFill/>
          <a:ln w="9525">
            <a:noFill/>
            <a:miter lim="800000"/>
            <a:headEnd/>
            <a:tailEnd/>
          </a:ln>
        </p:spPr>
        <p:txBody>
          <a:bodyPr>
            <a:spAutoFit/>
          </a:bodyPr>
          <a:lstStyle/>
          <a:p>
            <a:r>
              <a:rPr lang="pt-BR" sz="2800">
                <a:latin typeface="Calibri" pitchFamily="34" charset="0"/>
                <a:cs typeface="Calibri" pitchFamily="34" charset="0"/>
              </a:rPr>
              <a:t>para o serviço do REINO</a:t>
            </a:r>
          </a:p>
        </p:txBody>
      </p:sp>
    </p:spTree>
  </p:cSld>
  <p:clrMapOvr>
    <a:masterClrMapping/>
  </p:clrMapOvr>
  <p:transition spd="slow">
    <p:diamon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331640" y="692696"/>
            <a:ext cx="62750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b="1" dirty="0" smtClean="0">
                <a:solidFill>
                  <a:srgbClr val="2D19A7"/>
                </a:solidFill>
                <a:latin typeface="Calibri" pitchFamily="34" charset="0"/>
                <a:cs typeface="Calibri" pitchFamily="34" charset="0"/>
              </a:rPr>
              <a:t>Urgência na Ação Evangelizadora</a:t>
            </a:r>
            <a:endParaRPr sz="3200" b="1" dirty="0">
              <a:solidFill>
                <a:srgbClr val="2D19A7"/>
              </a:solidFill>
              <a:latin typeface="Calibri" pitchFamily="34" charset="0"/>
              <a:cs typeface="Calibri" pitchFamily="34" charset="0"/>
            </a:endParaRPr>
          </a:p>
        </p:txBody>
      </p:sp>
      <p:sp>
        <p:nvSpPr>
          <p:cNvPr id="33797" name="CaixaDeTexto 4"/>
          <p:cNvSpPr txBox="1">
            <a:spLocks noChangeArrowheads="1"/>
          </p:cNvSpPr>
          <p:nvPr/>
        </p:nvSpPr>
        <p:spPr bwMode="auto">
          <a:xfrm>
            <a:off x="1258888" y="260350"/>
            <a:ext cx="1728787"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III</a:t>
            </a:r>
          </a:p>
        </p:txBody>
      </p:sp>
      <p:pic>
        <p:nvPicPr>
          <p:cNvPr id="33798" name="Espaço Reservado para Conteúdo 16" descr="diretrizesc2p.jpg"/>
          <p:cNvPicPr>
            <a:picLocks noGrp="1" noChangeAspect="1"/>
          </p:cNvPicPr>
          <p:nvPr>
            <p:ph idx="1"/>
          </p:nvPr>
        </p:nvPicPr>
        <p:blipFill>
          <a:blip r:embed="rId2" cstate="print"/>
          <a:srcRect/>
          <a:stretch>
            <a:fillRect/>
          </a:stretch>
        </p:blipFill>
        <p:spPr>
          <a:xfrm>
            <a:off x="7940675" y="692150"/>
            <a:ext cx="941388" cy="766763"/>
          </a:xfrm>
        </p:spPr>
      </p:pic>
      <p:sp>
        <p:nvSpPr>
          <p:cNvPr id="33799" name="CaixaDeTexto 9"/>
          <p:cNvSpPr txBox="1">
            <a:spLocks noChangeArrowheads="1"/>
          </p:cNvSpPr>
          <p:nvPr/>
        </p:nvSpPr>
        <p:spPr bwMode="auto">
          <a:xfrm>
            <a:off x="7596188" y="6308725"/>
            <a:ext cx="1223962"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26</a:t>
            </a:r>
          </a:p>
        </p:txBody>
      </p:sp>
      <p:sp>
        <p:nvSpPr>
          <p:cNvPr id="6" name="CaixaDeTexto 5"/>
          <p:cNvSpPr txBox="1"/>
          <p:nvPr/>
        </p:nvSpPr>
        <p:spPr>
          <a:xfrm>
            <a:off x="3851920" y="1628800"/>
            <a:ext cx="1872208" cy="58477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pt-BR" sz="3200" dirty="0">
                <a:solidFill>
                  <a:srgbClr val="2D19A7"/>
                </a:solidFill>
                <a:latin typeface="Calibri" pitchFamily="34" charset="0"/>
                <a:cs typeface="Calibri" pitchFamily="34" charset="0"/>
              </a:rPr>
              <a:t>Urgências</a:t>
            </a:r>
          </a:p>
        </p:txBody>
      </p:sp>
      <p:sp>
        <p:nvSpPr>
          <p:cNvPr id="33803" name="CaixaDeTexto 6"/>
          <p:cNvSpPr txBox="1">
            <a:spLocks noChangeArrowheads="1"/>
          </p:cNvSpPr>
          <p:nvPr/>
        </p:nvSpPr>
        <p:spPr bwMode="auto">
          <a:xfrm>
            <a:off x="611188" y="2924175"/>
            <a:ext cx="8281987" cy="3540125"/>
          </a:xfrm>
          <a:prstGeom prst="rect">
            <a:avLst/>
          </a:prstGeom>
          <a:noFill/>
          <a:ln w="9525">
            <a:noFill/>
            <a:miter lim="800000"/>
            <a:headEnd/>
            <a:tailEnd/>
          </a:ln>
        </p:spPr>
        <p:txBody>
          <a:bodyPr>
            <a:spAutoFit/>
          </a:bodyPr>
          <a:lstStyle/>
          <a:p>
            <a:pPr algn="just"/>
            <a:r>
              <a:rPr lang="pt-BR" sz="2800">
                <a:latin typeface="Calibri" pitchFamily="34" charset="0"/>
                <a:cs typeface="Calibri" pitchFamily="34" charset="0"/>
              </a:rPr>
              <a:t> “Uma verdadeira conversão pastoral deve estimular-nos e inspirar-nos atitudes e iniciativas de auto-avaliação e coragem de mudar estruturas pastorais em todos os níveis, serviços, organismos, movimentos e associações.Temos necessidade urgente de viver na Igreja a paixão que norteia a vida de Jesus Cristo: o Reino de Deus, fonte de graça, justiça, paz e amor. Por esse Reino, o Senhor deu a vida”</a:t>
            </a:r>
            <a:r>
              <a:rPr lang="pt-BR" sz="2800" baseline="30000">
                <a:latin typeface="Calibri" pitchFamily="34" charset="0"/>
                <a:cs typeface="Calibri" pitchFamily="34" charset="0"/>
              </a:rPr>
              <a:t> </a:t>
            </a:r>
            <a:r>
              <a:rPr lang="pt-BR" sz="2800">
                <a:latin typeface="Calibri" pitchFamily="34" charset="0"/>
                <a:cs typeface="Calibri" pitchFamily="34" charset="0"/>
              </a:rPr>
              <a:t>.</a:t>
            </a:r>
          </a:p>
        </p:txBody>
      </p:sp>
      <p:sp>
        <p:nvSpPr>
          <p:cNvPr id="8" name="CaixaDeTexto 7"/>
          <p:cNvSpPr txBox="1"/>
          <p:nvPr/>
        </p:nvSpPr>
        <p:spPr>
          <a:xfrm>
            <a:off x="1187450" y="2276475"/>
            <a:ext cx="4897438" cy="585788"/>
          </a:xfrm>
          <a:prstGeom prst="rect">
            <a:avLst/>
          </a:prstGeom>
          <a:noFill/>
        </p:spPr>
        <p:txBody>
          <a:bodyPr>
            <a:spAutoFit/>
          </a:bodyPr>
          <a:lstStyle/>
          <a:p>
            <a:pPr fontAlgn="auto">
              <a:spcBef>
                <a:spcPts val="0"/>
              </a:spcBef>
              <a:spcAft>
                <a:spcPts val="0"/>
              </a:spcAft>
              <a:defRPr/>
            </a:pPr>
            <a:r>
              <a:rPr lang="pt-BR" sz="3200" dirty="0">
                <a:solidFill>
                  <a:schemeClr val="tx1">
                    <a:lumMod val="50000"/>
                    <a:lumOff val="50000"/>
                  </a:schemeClr>
                </a:solidFill>
                <a:latin typeface="Calibri" pitchFamily="34" charset="0"/>
                <a:cs typeface="Calibri" pitchFamily="34" charset="0"/>
              </a:rPr>
              <a:t> Conversão Pastoral</a:t>
            </a:r>
          </a:p>
        </p:txBody>
      </p:sp>
    </p:spTree>
  </p:cSld>
  <p:clrMapOvr>
    <a:masterClrMapping/>
  </p:clrMapOvr>
  <p:transition spd="slow">
    <p:push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331640" y="692696"/>
            <a:ext cx="62750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b="1" dirty="0" smtClean="0">
                <a:solidFill>
                  <a:srgbClr val="2D19A7"/>
                </a:solidFill>
                <a:latin typeface="Calibri" pitchFamily="34" charset="0"/>
                <a:cs typeface="Calibri" pitchFamily="34" charset="0"/>
              </a:rPr>
              <a:t>Urgência na Ação Evangelizadora</a:t>
            </a:r>
            <a:endParaRPr sz="3200" b="1" dirty="0">
              <a:solidFill>
                <a:srgbClr val="2D19A7"/>
              </a:solidFill>
              <a:latin typeface="Calibri" pitchFamily="34" charset="0"/>
              <a:cs typeface="Calibri" pitchFamily="34" charset="0"/>
            </a:endParaRPr>
          </a:p>
        </p:txBody>
      </p:sp>
      <p:sp>
        <p:nvSpPr>
          <p:cNvPr id="34821" name="CaixaDeTexto 4"/>
          <p:cNvSpPr txBox="1">
            <a:spLocks noChangeArrowheads="1"/>
          </p:cNvSpPr>
          <p:nvPr/>
        </p:nvSpPr>
        <p:spPr bwMode="auto">
          <a:xfrm>
            <a:off x="1258888" y="260350"/>
            <a:ext cx="1728787"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III</a:t>
            </a:r>
          </a:p>
        </p:txBody>
      </p:sp>
      <p:pic>
        <p:nvPicPr>
          <p:cNvPr id="34822" name="Espaço Reservado para Conteúdo 16" descr="diretrizesc2p.jpg"/>
          <p:cNvPicPr>
            <a:picLocks noGrp="1" noChangeAspect="1"/>
          </p:cNvPicPr>
          <p:nvPr>
            <p:ph idx="1"/>
          </p:nvPr>
        </p:nvPicPr>
        <p:blipFill>
          <a:blip r:embed="rId2" cstate="print"/>
          <a:srcRect/>
          <a:stretch>
            <a:fillRect/>
          </a:stretch>
        </p:blipFill>
        <p:spPr>
          <a:xfrm>
            <a:off x="7940675" y="692150"/>
            <a:ext cx="941388" cy="766763"/>
          </a:xfrm>
        </p:spPr>
      </p:pic>
      <p:sp>
        <p:nvSpPr>
          <p:cNvPr id="34823" name="CaixaDeTexto 9"/>
          <p:cNvSpPr txBox="1">
            <a:spLocks noChangeArrowheads="1"/>
          </p:cNvSpPr>
          <p:nvPr/>
        </p:nvSpPr>
        <p:spPr bwMode="auto">
          <a:xfrm>
            <a:off x="7596188" y="6308725"/>
            <a:ext cx="1223962"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34</a:t>
            </a:r>
          </a:p>
        </p:txBody>
      </p:sp>
      <p:sp>
        <p:nvSpPr>
          <p:cNvPr id="6" name="CaixaDeTexto 5"/>
          <p:cNvSpPr txBox="1"/>
          <p:nvPr/>
        </p:nvSpPr>
        <p:spPr>
          <a:xfrm>
            <a:off x="3851920" y="1628800"/>
            <a:ext cx="1872208" cy="58477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pt-BR" sz="3200" dirty="0">
                <a:solidFill>
                  <a:srgbClr val="2D19A7"/>
                </a:solidFill>
                <a:latin typeface="Calibri" pitchFamily="34" charset="0"/>
                <a:cs typeface="Calibri" pitchFamily="34" charset="0"/>
              </a:rPr>
              <a:t>Urgências</a:t>
            </a:r>
          </a:p>
        </p:txBody>
      </p:sp>
      <p:sp>
        <p:nvSpPr>
          <p:cNvPr id="34827" name="CaixaDeTexto 6"/>
          <p:cNvSpPr txBox="1">
            <a:spLocks noChangeArrowheads="1"/>
          </p:cNvSpPr>
          <p:nvPr/>
        </p:nvSpPr>
        <p:spPr bwMode="auto">
          <a:xfrm>
            <a:off x="611188" y="2924175"/>
            <a:ext cx="8281987" cy="523875"/>
          </a:xfrm>
          <a:prstGeom prst="rect">
            <a:avLst/>
          </a:prstGeom>
          <a:noFill/>
          <a:ln w="9525">
            <a:noFill/>
            <a:miter lim="800000"/>
            <a:headEnd/>
            <a:tailEnd/>
          </a:ln>
        </p:spPr>
        <p:txBody>
          <a:bodyPr>
            <a:spAutoFit/>
          </a:bodyPr>
          <a:lstStyle/>
          <a:p>
            <a:pPr algn="just"/>
            <a:r>
              <a:rPr lang="pt-BR" sz="2800">
                <a:latin typeface="Calibri" pitchFamily="34" charset="0"/>
                <a:cs typeface="Calibri" pitchFamily="34" charset="0"/>
              </a:rPr>
              <a:t> </a:t>
            </a:r>
          </a:p>
        </p:txBody>
      </p:sp>
      <p:sp>
        <p:nvSpPr>
          <p:cNvPr id="8" name="CaixaDeTexto 7"/>
          <p:cNvSpPr txBox="1"/>
          <p:nvPr/>
        </p:nvSpPr>
        <p:spPr>
          <a:xfrm>
            <a:off x="395288" y="2205038"/>
            <a:ext cx="8424862" cy="3970337"/>
          </a:xfrm>
          <a:prstGeom prst="rect">
            <a:avLst/>
          </a:prstGeom>
          <a:noFill/>
        </p:spPr>
        <p:txBody>
          <a:bodyPr>
            <a:spAutoFit/>
          </a:bodyPr>
          <a:lstStyle/>
          <a:p>
            <a:pPr algn="just" fontAlgn="ctr">
              <a:spcBef>
                <a:spcPts val="0"/>
              </a:spcBef>
              <a:spcAft>
                <a:spcPts val="0"/>
              </a:spcAft>
              <a:defRPr/>
            </a:pPr>
            <a:r>
              <a:rPr lang="pt-BR" sz="2800" dirty="0">
                <a:solidFill>
                  <a:schemeClr val="tx1">
                    <a:lumMod val="50000"/>
                    <a:lumOff val="50000"/>
                  </a:schemeClr>
                </a:solidFill>
              </a:rPr>
              <a:t> Novas Estruturas </a:t>
            </a:r>
            <a:r>
              <a:rPr lang="pt-BR" sz="2800" dirty="0"/>
              <a:t>- </a:t>
            </a:r>
            <a:r>
              <a:rPr lang="pt-BR" sz="2800" dirty="0">
                <a:solidFill>
                  <a:srgbClr val="2D19A7"/>
                </a:solidFill>
              </a:rPr>
              <a:t>a urgência de se pensar </a:t>
            </a:r>
            <a:r>
              <a:rPr lang="pt-BR" sz="2800" dirty="0">
                <a:solidFill>
                  <a:srgbClr val="C00000"/>
                </a:solidFill>
              </a:rPr>
              <a:t>estruturas pastorais </a:t>
            </a:r>
            <a:r>
              <a:rPr lang="pt-BR" sz="2800" dirty="0">
                <a:solidFill>
                  <a:srgbClr val="2D19A7"/>
                </a:solidFill>
              </a:rPr>
              <a:t>que favoreçam a realização da atual consciência missionária. </a:t>
            </a:r>
          </a:p>
          <a:p>
            <a:pPr algn="just" fontAlgn="ctr">
              <a:spcBef>
                <a:spcPts val="0"/>
              </a:spcBef>
              <a:spcAft>
                <a:spcPts val="0"/>
              </a:spcAft>
              <a:defRPr/>
            </a:pPr>
            <a:r>
              <a:rPr lang="pt-BR" sz="2800" dirty="0">
                <a:solidFill>
                  <a:srgbClr val="2D19A7"/>
                </a:solidFill>
              </a:rPr>
              <a:t>Esta “deve impregnar todas as estruturas eclesiais e todos os planos pastorais”</a:t>
            </a:r>
            <a:r>
              <a:rPr lang="pt-BR" sz="2800" baseline="30000" dirty="0">
                <a:solidFill>
                  <a:srgbClr val="2D19A7"/>
                </a:solidFill>
              </a:rPr>
              <a:t> </a:t>
            </a:r>
            <a:r>
              <a:rPr lang="pt-BR" sz="2800" dirty="0">
                <a:solidFill>
                  <a:srgbClr val="2D19A7"/>
                </a:solidFill>
              </a:rPr>
              <a:t>, a ponto de deixar para trás práticas, costumes e estruturas que já não favoreçam a transmissão da fé. </a:t>
            </a:r>
          </a:p>
          <a:p>
            <a:pPr algn="just" fontAlgn="ctr">
              <a:spcBef>
                <a:spcPts val="0"/>
              </a:spcBef>
              <a:spcAft>
                <a:spcPts val="0"/>
              </a:spcAft>
              <a:defRPr/>
            </a:pPr>
            <a:r>
              <a:rPr lang="pt-BR" sz="2800" dirty="0">
                <a:solidFill>
                  <a:srgbClr val="2D19A7"/>
                </a:solidFill>
              </a:rPr>
              <a:t>Nesta mudança de época é preciso agir com rapidez. </a:t>
            </a:r>
          </a:p>
        </p:txBody>
      </p:sp>
    </p:spTree>
  </p:cSld>
  <p:clrMapOvr>
    <a:masterClrMapping/>
  </p:clrMapOvr>
  <p:transition spd="slow">
    <p:zoom dir="in"/>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331640" y="692696"/>
            <a:ext cx="62750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b="1" dirty="0" smtClean="0">
                <a:solidFill>
                  <a:srgbClr val="2D19A7"/>
                </a:solidFill>
                <a:latin typeface="Calibri" pitchFamily="34" charset="0"/>
                <a:cs typeface="Calibri" pitchFamily="34" charset="0"/>
              </a:rPr>
              <a:t>Urgência na Ação Evangelizadora</a:t>
            </a:r>
            <a:endParaRPr sz="3200" b="1" dirty="0">
              <a:solidFill>
                <a:srgbClr val="2D19A7"/>
              </a:solidFill>
              <a:latin typeface="Calibri" pitchFamily="34" charset="0"/>
              <a:cs typeface="Calibri" pitchFamily="34" charset="0"/>
            </a:endParaRPr>
          </a:p>
        </p:txBody>
      </p:sp>
      <p:sp>
        <p:nvSpPr>
          <p:cNvPr id="35845" name="CaixaDeTexto 4"/>
          <p:cNvSpPr txBox="1">
            <a:spLocks noChangeArrowheads="1"/>
          </p:cNvSpPr>
          <p:nvPr/>
        </p:nvSpPr>
        <p:spPr bwMode="auto">
          <a:xfrm>
            <a:off x="1258888" y="260350"/>
            <a:ext cx="1728787"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III</a:t>
            </a:r>
          </a:p>
        </p:txBody>
      </p:sp>
      <p:pic>
        <p:nvPicPr>
          <p:cNvPr id="35846" name="Espaço Reservado para Conteúdo 16" descr="diretrizesc2p.jpg"/>
          <p:cNvPicPr>
            <a:picLocks noGrp="1" noChangeAspect="1"/>
          </p:cNvPicPr>
          <p:nvPr>
            <p:ph idx="1"/>
          </p:nvPr>
        </p:nvPicPr>
        <p:blipFill>
          <a:blip r:embed="rId2" cstate="print"/>
          <a:srcRect/>
          <a:stretch>
            <a:fillRect/>
          </a:stretch>
        </p:blipFill>
        <p:spPr>
          <a:xfrm>
            <a:off x="7940675" y="692150"/>
            <a:ext cx="941388" cy="766763"/>
          </a:xfrm>
        </p:spPr>
      </p:pic>
      <p:sp>
        <p:nvSpPr>
          <p:cNvPr id="35847" name="CaixaDeTexto 9"/>
          <p:cNvSpPr txBox="1">
            <a:spLocks noChangeArrowheads="1"/>
          </p:cNvSpPr>
          <p:nvPr/>
        </p:nvSpPr>
        <p:spPr bwMode="auto">
          <a:xfrm>
            <a:off x="7596188" y="6308725"/>
            <a:ext cx="1223962"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31</a:t>
            </a:r>
          </a:p>
        </p:txBody>
      </p:sp>
      <p:sp>
        <p:nvSpPr>
          <p:cNvPr id="6" name="CaixaDeTexto 5"/>
          <p:cNvSpPr txBox="1"/>
          <p:nvPr/>
        </p:nvSpPr>
        <p:spPr>
          <a:xfrm>
            <a:off x="3851920" y="1628800"/>
            <a:ext cx="1872208" cy="58477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pt-BR" sz="3200" dirty="0">
                <a:solidFill>
                  <a:srgbClr val="2D19A7"/>
                </a:solidFill>
                <a:latin typeface="Calibri" pitchFamily="34" charset="0"/>
                <a:cs typeface="Calibri" pitchFamily="34" charset="0"/>
              </a:rPr>
              <a:t>Urgências</a:t>
            </a:r>
          </a:p>
        </p:txBody>
      </p:sp>
      <p:sp>
        <p:nvSpPr>
          <p:cNvPr id="35851" name="CaixaDeTexto 6"/>
          <p:cNvSpPr txBox="1">
            <a:spLocks noChangeArrowheads="1"/>
          </p:cNvSpPr>
          <p:nvPr/>
        </p:nvSpPr>
        <p:spPr bwMode="auto">
          <a:xfrm>
            <a:off x="611188" y="2924175"/>
            <a:ext cx="8281987" cy="523875"/>
          </a:xfrm>
          <a:prstGeom prst="rect">
            <a:avLst/>
          </a:prstGeom>
          <a:noFill/>
          <a:ln w="9525">
            <a:noFill/>
            <a:miter lim="800000"/>
            <a:headEnd/>
            <a:tailEnd/>
          </a:ln>
        </p:spPr>
        <p:txBody>
          <a:bodyPr>
            <a:spAutoFit/>
          </a:bodyPr>
          <a:lstStyle/>
          <a:p>
            <a:pPr algn="just"/>
            <a:r>
              <a:rPr lang="pt-BR" sz="2800">
                <a:latin typeface="Calibri" pitchFamily="34" charset="0"/>
                <a:cs typeface="Calibri" pitchFamily="34" charset="0"/>
              </a:rPr>
              <a:t> </a:t>
            </a:r>
          </a:p>
        </p:txBody>
      </p:sp>
      <p:sp>
        <p:nvSpPr>
          <p:cNvPr id="35852" name="CaixaDeTexto 7"/>
          <p:cNvSpPr txBox="1">
            <a:spLocks noChangeArrowheads="1"/>
          </p:cNvSpPr>
          <p:nvPr/>
        </p:nvSpPr>
        <p:spPr bwMode="auto">
          <a:xfrm>
            <a:off x="395288" y="2636838"/>
            <a:ext cx="8424862" cy="3540125"/>
          </a:xfrm>
          <a:prstGeom prst="rect">
            <a:avLst/>
          </a:prstGeom>
          <a:noFill/>
          <a:ln w="9525">
            <a:noFill/>
            <a:miter lim="800000"/>
            <a:headEnd/>
            <a:tailEnd/>
          </a:ln>
        </p:spPr>
        <p:txBody>
          <a:bodyPr>
            <a:spAutoFit/>
          </a:bodyPr>
          <a:lstStyle/>
          <a:p>
            <a:pPr marL="273050" indent="-273050" algn="just">
              <a:buFont typeface="Wingdings 2" pitchFamily="18" charset="2"/>
              <a:buChar char=""/>
            </a:pPr>
            <a:r>
              <a:rPr lang="pt-BR" sz="2800">
                <a:latin typeface="Calibri" pitchFamily="34" charset="0"/>
                <a:cs typeface="Calibri" pitchFamily="34" charset="0"/>
              </a:rPr>
              <a:t>No atual período da história, a missão assume um rosto próprio, com pelo menos três características: urgência, amplitude e inclusão. </a:t>
            </a:r>
          </a:p>
          <a:p>
            <a:pPr marL="273050" indent="-273050" algn="just"/>
            <a:endParaRPr lang="pt-BR" sz="2800">
              <a:latin typeface="Calibri" pitchFamily="34" charset="0"/>
              <a:cs typeface="Calibri" pitchFamily="34" charset="0"/>
            </a:endParaRPr>
          </a:p>
          <a:p>
            <a:pPr marL="273050" indent="-273050" algn="just">
              <a:buFont typeface="Wingdings 2" pitchFamily="18" charset="2"/>
              <a:buChar char=""/>
            </a:pPr>
            <a:r>
              <a:rPr lang="pt-BR" sz="2800">
                <a:latin typeface="Calibri" pitchFamily="34" charset="0"/>
                <a:cs typeface="Calibri" pitchFamily="34" charset="0"/>
              </a:rPr>
              <a:t>A missão é </a:t>
            </a:r>
            <a:r>
              <a:rPr lang="pt-BR" sz="2800" b="1">
                <a:solidFill>
                  <a:srgbClr val="C00000"/>
                </a:solidFill>
                <a:latin typeface="Calibri" pitchFamily="34" charset="0"/>
                <a:cs typeface="Calibri" pitchFamily="34" charset="0"/>
              </a:rPr>
              <a:t>urgente</a:t>
            </a:r>
            <a:r>
              <a:rPr lang="pt-BR" sz="2800">
                <a:solidFill>
                  <a:srgbClr val="C00000"/>
                </a:solidFill>
                <a:latin typeface="Calibri" pitchFamily="34" charset="0"/>
                <a:cs typeface="Calibri" pitchFamily="34" charset="0"/>
              </a:rPr>
              <a:t> </a:t>
            </a:r>
            <a:r>
              <a:rPr lang="pt-BR" sz="2800">
                <a:latin typeface="Calibri" pitchFamily="34" charset="0"/>
                <a:cs typeface="Calibri" pitchFamily="34" charset="0"/>
              </a:rPr>
              <a:t>em decorrência da oscilação de critérios. É </a:t>
            </a:r>
            <a:r>
              <a:rPr lang="pt-BR" sz="2800" b="1">
                <a:solidFill>
                  <a:srgbClr val="C00000"/>
                </a:solidFill>
                <a:latin typeface="Calibri" pitchFamily="34" charset="0"/>
                <a:cs typeface="Calibri" pitchFamily="34" charset="0"/>
              </a:rPr>
              <a:t>ampla e includente </a:t>
            </a:r>
            <a:r>
              <a:rPr lang="pt-BR" sz="2800">
                <a:latin typeface="Calibri" pitchFamily="34" charset="0"/>
                <a:cs typeface="Calibri" pitchFamily="34" charset="0"/>
              </a:rPr>
              <a:t>porque reconhece que todas as situações, tempos e locais, são seus interlocutores. </a:t>
            </a:r>
          </a:p>
        </p:txBody>
      </p:sp>
      <p:sp>
        <p:nvSpPr>
          <p:cNvPr id="9" name="CaixaDeTexto 8"/>
          <p:cNvSpPr txBox="1"/>
          <p:nvPr/>
        </p:nvSpPr>
        <p:spPr>
          <a:xfrm>
            <a:off x="755650" y="2060575"/>
            <a:ext cx="2520950" cy="585788"/>
          </a:xfrm>
          <a:prstGeom prst="rect">
            <a:avLst/>
          </a:prstGeom>
          <a:noFill/>
        </p:spPr>
        <p:txBody>
          <a:bodyPr>
            <a:spAutoFit/>
          </a:bodyPr>
          <a:lstStyle/>
          <a:p>
            <a:pPr fontAlgn="auto">
              <a:spcBef>
                <a:spcPts val="0"/>
              </a:spcBef>
              <a:spcAft>
                <a:spcPts val="0"/>
              </a:spcAft>
              <a:defRPr/>
            </a:pPr>
            <a:r>
              <a:rPr lang="pt-BR" sz="3200" dirty="0">
                <a:solidFill>
                  <a:schemeClr val="tx1">
                    <a:lumMod val="50000"/>
                    <a:lumOff val="50000"/>
                  </a:schemeClr>
                </a:solidFill>
                <a:latin typeface="Calibri" pitchFamily="34" charset="0"/>
                <a:cs typeface="Calibri" pitchFamily="34" charset="0"/>
              </a:rPr>
              <a:t>Na Missão</a:t>
            </a:r>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79512" y="1484784"/>
          <a:ext cx="8712968"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0" y="0"/>
            <a:ext cx="9144000" cy="1104106"/>
          </a:xfrm>
        </p:spPr>
        <p:style>
          <a:lnRef idx="0">
            <a:schemeClr val="accent1"/>
          </a:lnRef>
          <a:fillRef idx="3">
            <a:schemeClr val="accent1"/>
          </a:fillRef>
          <a:effectRef idx="3">
            <a:schemeClr val="accent1"/>
          </a:effectRef>
          <a:fontRef idx="minor">
            <a:schemeClr val="lt1"/>
          </a:fontRef>
        </p:style>
        <p:txBody>
          <a:bodyPr>
            <a:normAutofit/>
          </a:bodyPr>
          <a:lstStyle/>
          <a:p>
            <a:pPr marL="484632" algn="ctr" eaLnBrk="1" fontAlgn="auto" hangingPunct="1">
              <a:spcAft>
                <a:spcPts val="0"/>
              </a:spcAft>
              <a:defRPr/>
            </a:pPr>
            <a:r>
              <a:rPr b="1" dirty="0" smtClean="0">
                <a:solidFill>
                  <a:srgbClr val="0070C0"/>
                </a:solidFill>
              </a:rPr>
              <a:t>Objetivo Geral</a:t>
            </a:r>
            <a:endParaRPr b="1" dirty="0">
              <a:solidFill>
                <a:srgbClr val="0070C0"/>
              </a:solidFill>
            </a:endParaRPr>
          </a:p>
        </p:txBody>
      </p:sp>
      <p:sp>
        <p:nvSpPr>
          <p:cNvPr id="9222" name="Footer Placeholder 16"/>
          <p:cNvSpPr>
            <a:spLocks noGrp="1"/>
          </p:cNvSpPr>
          <p:nvPr>
            <p:ph type="ftr" sz="quarter" idx="11"/>
          </p:nvPr>
        </p:nvSpPr>
        <p:spPr bwMode="auto">
          <a:xfrm>
            <a:off x="4716463" y="6381750"/>
            <a:ext cx="4259262" cy="300038"/>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smtClean="0"/>
              <a:t>Conferência Nacional dos Bispos do Brasil</a:t>
            </a:r>
          </a:p>
        </p:txBody>
      </p:sp>
      <p:sp>
        <p:nvSpPr>
          <p:cNvPr id="5" name="CaixaDeTexto 4"/>
          <p:cNvSpPr txBox="1"/>
          <p:nvPr/>
        </p:nvSpPr>
        <p:spPr>
          <a:xfrm>
            <a:off x="3203848" y="2060848"/>
            <a:ext cx="5472608" cy="1815882"/>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marL="274320" indent="-274320" algn="just" fontAlgn="ctr">
              <a:spcBef>
                <a:spcPts val="0"/>
              </a:spcBef>
              <a:spcAft>
                <a:spcPts val="0"/>
              </a:spcAft>
              <a:buFont typeface="Wingdings 2"/>
              <a:buChar char=""/>
              <a:defRPr/>
            </a:pPr>
            <a:r>
              <a:rPr lang="pt-BR" sz="2800" dirty="0">
                <a:solidFill>
                  <a:srgbClr val="0070C0"/>
                </a:solidFill>
                <a:latin typeface="Arial" pitchFamily="34" charset="0"/>
                <a:cs typeface="Arial" pitchFamily="34" charset="0"/>
              </a:rPr>
              <a:t>À luz da evangélica opção preferencial pelos pobres, para que todos tenham vida (cf. </a:t>
            </a:r>
            <a:r>
              <a:rPr lang="pt-BR" sz="2800" dirty="0" err="1">
                <a:solidFill>
                  <a:srgbClr val="0070C0"/>
                </a:solidFill>
                <a:latin typeface="Arial" pitchFamily="34" charset="0"/>
                <a:cs typeface="Arial" pitchFamily="34" charset="0"/>
              </a:rPr>
              <a:t>Jo</a:t>
            </a:r>
            <a:r>
              <a:rPr lang="pt-BR" sz="2800" dirty="0">
                <a:solidFill>
                  <a:srgbClr val="0070C0"/>
                </a:solidFill>
                <a:latin typeface="Arial" pitchFamily="34" charset="0"/>
                <a:cs typeface="Arial" pitchFamily="34" charset="0"/>
              </a:rPr>
              <a:t> 10,10),</a:t>
            </a:r>
          </a:p>
        </p:txBody>
      </p:sp>
      <p:sp>
        <p:nvSpPr>
          <p:cNvPr id="6" name="CaixaDeTexto 5"/>
          <p:cNvSpPr txBox="1"/>
          <p:nvPr/>
        </p:nvSpPr>
        <p:spPr>
          <a:xfrm>
            <a:off x="3347864" y="4725144"/>
            <a:ext cx="5400600" cy="584775"/>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marL="274320" indent="-274320" algn="just" fontAlgn="ctr">
              <a:spcBef>
                <a:spcPts val="0"/>
              </a:spcBef>
              <a:spcAft>
                <a:spcPts val="0"/>
              </a:spcAft>
              <a:buFont typeface="Wingdings 2"/>
              <a:buChar char=""/>
              <a:defRPr/>
            </a:pPr>
            <a:r>
              <a:rPr lang="pt-BR" sz="2800" dirty="0">
                <a:solidFill>
                  <a:srgbClr val="0070C0"/>
                </a:solidFill>
                <a:latin typeface="Arial" pitchFamily="34" charset="0"/>
                <a:cs typeface="Arial" pitchFamily="34" charset="0"/>
              </a:rPr>
              <a:t>Rumo ao Reino definitivo</a:t>
            </a:r>
            <a:r>
              <a:rPr lang="pt-BR" sz="3200" dirty="0">
                <a:solidFill>
                  <a:srgbClr val="0070C0"/>
                </a:solidFill>
                <a:latin typeface="Arial" pitchFamily="34" charset="0"/>
                <a:cs typeface="Arial" pitchFamily="34" charset="0"/>
              </a:rPr>
              <a:t>. </a:t>
            </a:r>
            <a:endParaRPr lang="pt-BR" sz="2100" dirty="0">
              <a:solidFill>
                <a:srgbClr val="0070C0"/>
              </a:solidFill>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331640" y="692696"/>
            <a:ext cx="62750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b="1" dirty="0" smtClean="0">
                <a:solidFill>
                  <a:srgbClr val="2D19A7"/>
                </a:solidFill>
                <a:latin typeface="Calibri" pitchFamily="34" charset="0"/>
                <a:cs typeface="Calibri" pitchFamily="34" charset="0"/>
              </a:rPr>
              <a:t>Urgência na Ação Evangelizadora</a:t>
            </a:r>
            <a:endParaRPr sz="3200" b="1" dirty="0">
              <a:solidFill>
                <a:srgbClr val="2D19A7"/>
              </a:solidFill>
              <a:latin typeface="Calibri" pitchFamily="34" charset="0"/>
              <a:cs typeface="Calibri" pitchFamily="34" charset="0"/>
            </a:endParaRPr>
          </a:p>
        </p:txBody>
      </p:sp>
      <p:sp>
        <p:nvSpPr>
          <p:cNvPr id="36869" name="CaixaDeTexto 4"/>
          <p:cNvSpPr txBox="1">
            <a:spLocks noChangeArrowheads="1"/>
          </p:cNvSpPr>
          <p:nvPr/>
        </p:nvSpPr>
        <p:spPr bwMode="auto">
          <a:xfrm>
            <a:off x="1258888" y="260350"/>
            <a:ext cx="1728787"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III</a:t>
            </a:r>
          </a:p>
        </p:txBody>
      </p:sp>
      <p:pic>
        <p:nvPicPr>
          <p:cNvPr id="36870" name="Espaço Reservado para Conteúdo 16" descr="diretrizesc2p.jpg"/>
          <p:cNvPicPr>
            <a:picLocks noGrp="1" noChangeAspect="1"/>
          </p:cNvPicPr>
          <p:nvPr>
            <p:ph idx="1"/>
          </p:nvPr>
        </p:nvPicPr>
        <p:blipFill>
          <a:blip r:embed="rId2" cstate="print"/>
          <a:srcRect/>
          <a:stretch>
            <a:fillRect/>
          </a:stretch>
        </p:blipFill>
        <p:spPr>
          <a:xfrm>
            <a:off x="7940675" y="692150"/>
            <a:ext cx="941388" cy="766763"/>
          </a:xfrm>
        </p:spPr>
      </p:pic>
      <p:sp>
        <p:nvSpPr>
          <p:cNvPr id="36871" name="CaixaDeTexto 9"/>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33</a:t>
            </a:r>
          </a:p>
        </p:txBody>
      </p:sp>
      <p:sp>
        <p:nvSpPr>
          <p:cNvPr id="36872" name="Retângulo 5"/>
          <p:cNvSpPr>
            <a:spLocks noChangeArrowheads="1"/>
          </p:cNvSpPr>
          <p:nvPr/>
        </p:nvSpPr>
        <p:spPr bwMode="auto">
          <a:xfrm>
            <a:off x="827088" y="2924175"/>
            <a:ext cx="7777162" cy="3540125"/>
          </a:xfrm>
          <a:prstGeom prst="rect">
            <a:avLst/>
          </a:prstGeom>
          <a:noFill/>
          <a:ln w="9525">
            <a:noFill/>
            <a:miter lim="800000"/>
            <a:headEnd/>
            <a:tailEnd/>
          </a:ln>
        </p:spPr>
        <p:txBody>
          <a:bodyPr>
            <a:spAutoFit/>
          </a:bodyPr>
          <a:lstStyle/>
          <a:p>
            <a:pPr marL="273050" indent="-273050" algn="just">
              <a:buFont typeface="Wingdings 2" pitchFamily="18" charset="2"/>
              <a:buChar char=""/>
            </a:pPr>
            <a:r>
              <a:rPr lang="pt-BR" sz="2800">
                <a:latin typeface="Calibri" pitchFamily="34" charset="0"/>
                <a:cs typeface="Calibri" pitchFamily="34" charset="0"/>
              </a:rPr>
              <a:t>Até mesmo o discípulo missionário é, para si, um destinatário da missão, na medida em que está inserido nesta mudança de época, com referências e valores nem sempre sedimentados. </a:t>
            </a:r>
          </a:p>
          <a:p>
            <a:pPr marL="273050" indent="-273050" algn="just">
              <a:buFont typeface="Wingdings 2" pitchFamily="18" charset="2"/>
              <a:buChar char=""/>
            </a:pPr>
            <a:endParaRPr lang="pt-BR" sz="2800">
              <a:latin typeface="Calibri" pitchFamily="34" charset="0"/>
              <a:cs typeface="Calibri" pitchFamily="34" charset="0"/>
            </a:endParaRPr>
          </a:p>
          <a:p>
            <a:pPr marL="273050" indent="-273050" algn="just">
              <a:buFont typeface="Wingdings 2" pitchFamily="18" charset="2"/>
              <a:buChar char=""/>
            </a:pPr>
            <a:r>
              <a:rPr lang="pt-BR" sz="2800">
                <a:latin typeface="Calibri" pitchFamily="34" charset="0"/>
                <a:cs typeface="Calibri" pitchFamily="34" charset="0"/>
              </a:rPr>
              <a:t>Trata-se de suscitar em cada batizado e em cada forma de organização eclesial uma forte consciência missionária.</a:t>
            </a:r>
          </a:p>
        </p:txBody>
      </p:sp>
      <p:sp>
        <p:nvSpPr>
          <p:cNvPr id="7" name="CaixaDeTexto 6"/>
          <p:cNvSpPr txBox="1"/>
          <p:nvPr/>
        </p:nvSpPr>
        <p:spPr>
          <a:xfrm>
            <a:off x="1116013" y="2133600"/>
            <a:ext cx="2592387" cy="584200"/>
          </a:xfrm>
          <a:prstGeom prst="rect">
            <a:avLst/>
          </a:prstGeom>
          <a:noFill/>
        </p:spPr>
        <p:txBody>
          <a:bodyPr>
            <a:spAutoFit/>
          </a:bodyPr>
          <a:lstStyle/>
          <a:p>
            <a:pPr fontAlgn="auto">
              <a:spcBef>
                <a:spcPts val="0"/>
              </a:spcBef>
              <a:spcAft>
                <a:spcPts val="0"/>
              </a:spcAft>
              <a:defRPr/>
            </a:pPr>
            <a:r>
              <a:rPr lang="pt-BR" sz="3200" dirty="0">
                <a:solidFill>
                  <a:schemeClr val="tx1">
                    <a:lumMod val="50000"/>
                    <a:lumOff val="50000"/>
                  </a:schemeClr>
                </a:solidFill>
                <a:latin typeface="Calibri" pitchFamily="34" charset="0"/>
                <a:cs typeface="Calibri" pitchFamily="34" charset="0"/>
              </a:rPr>
              <a:t> Na Missão</a:t>
            </a:r>
          </a:p>
        </p:txBody>
      </p:sp>
      <p:sp>
        <p:nvSpPr>
          <p:cNvPr id="8" name="CaixaDeTexto 7"/>
          <p:cNvSpPr txBox="1"/>
          <p:nvPr/>
        </p:nvSpPr>
        <p:spPr>
          <a:xfrm>
            <a:off x="3995936" y="1628800"/>
            <a:ext cx="1872208" cy="58477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pt-BR" sz="3200" dirty="0">
                <a:solidFill>
                  <a:srgbClr val="2D19A7"/>
                </a:solidFill>
                <a:latin typeface="Calibri" pitchFamily="34" charset="0"/>
                <a:cs typeface="Calibri" pitchFamily="34" charset="0"/>
              </a:rPr>
              <a:t>Urgências</a:t>
            </a:r>
          </a:p>
        </p:txBody>
      </p:sp>
    </p:spTree>
  </p:cSld>
  <p:clrMapOvr>
    <a:masterClrMapping/>
  </p:clrMapOvr>
  <p:transition spd="slow">
    <p:pull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755576" y="692696"/>
            <a:ext cx="62750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b="1" dirty="0" smtClean="0">
                <a:solidFill>
                  <a:srgbClr val="2D19A7"/>
                </a:solidFill>
                <a:latin typeface="Calibri" pitchFamily="34" charset="0"/>
                <a:cs typeface="Calibri" pitchFamily="34" charset="0"/>
              </a:rPr>
              <a:t>Urgência na Ação Evangelizadora</a:t>
            </a:r>
            <a:endParaRPr sz="3200" b="1" dirty="0">
              <a:solidFill>
                <a:srgbClr val="2D19A7"/>
              </a:solidFill>
              <a:latin typeface="Calibri" pitchFamily="34" charset="0"/>
              <a:cs typeface="Calibri" pitchFamily="34" charset="0"/>
            </a:endParaRPr>
          </a:p>
        </p:txBody>
      </p:sp>
      <p:sp>
        <p:nvSpPr>
          <p:cNvPr id="37893" name="CaixaDeTexto 4"/>
          <p:cNvSpPr txBox="1">
            <a:spLocks noChangeArrowheads="1"/>
          </p:cNvSpPr>
          <p:nvPr/>
        </p:nvSpPr>
        <p:spPr bwMode="auto">
          <a:xfrm>
            <a:off x="755650" y="188913"/>
            <a:ext cx="1728788"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III</a:t>
            </a:r>
          </a:p>
        </p:txBody>
      </p:sp>
      <p:sp>
        <p:nvSpPr>
          <p:cNvPr id="37894" name="CaixaDeTexto 9"/>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35</a:t>
            </a:r>
          </a:p>
        </p:txBody>
      </p:sp>
      <p:sp>
        <p:nvSpPr>
          <p:cNvPr id="6" name="CaixaDeTexto 5"/>
          <p:cNvSpPr txBox="1"/>
          <p:nvPr/>
        </p:nvSpPr>
        <p:spPr>
          <a:xfrm>
            <a:off x="1115616" y="1772816"/>
            <a:ext cx="5616624" cy="954107"/>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fontAlgn="auto">
              <a:spcBef>
                <a:spcPts val="0"/>
              </a:spcBef>
              <a:spcAft>
                <a:spcPts val="0"/>
              </a:spcAft>
              <a:defRPr/>
            </a:pPr>
            <a:r>
              <a:rPr lang="pt-BR" sz="2800" b="1" dirty="0">
                <a:latin typeface="Calibri" pitchFamily="34" charset="0"/>
                <a:cs typeface="Calibri" pitchFamily="34" charset="0"/>
              </a:rPr>
              <a:t>Imperativos que colocam a Igreja</a:t>
            </a:r>
          </a:p>
          <a:p>
            <a:pPr algn="ctr" fontAlgn="auto">
              <a:spcBef>
                <a:spcPts val="0"/>
              </a:spcBef>
              <a:spcAft>
                <a:spcPts val="0"/>
              </a:spcAft>
              <a:defRPr/>
            </a:pPr>
            <a:r>
              <a:rPr lang="pt-BR" sz="2800" b="1" dirty="0">
                <a:latin typeface="Calibri" pitchFamily="34" charset="0"/>
                <a:cs typeface="Calibri" pitchFamily="34" charset="0"/>
              </a:rPr>
              <a:t> em estado permanente de missão</a:t>
            </a:r>
          </a:p>
        </p:txBody>
      </p:sp>
      <p:sp>
        <p:nvSpPr>
          <p:cNvPr id="37898" name="CaixaDeTexto 6"/>
          <p:cNvSpPr txBox="1">
            <a:spLocks noChangeArrowheads="1"/>
          </p:cNvSpPr>
          <p:nvPr/>
        </p:nvSpPr>
        <p:spPr bwMode="auto">
          <a:xfrm>
            <a:off x="684213" y="3284538"/>
            <a:ext cx="7920037" cy="3108325"/>
          </a:xfrm>
          <a:prstGeom prst="rect">
            <a:avLst/>
          </a:prstGeom>
          <a:noFill/>
          <a:ln w="9525">
            <a:noFill/>
            <a:miter lim="800000"/>
            <a:headEnd/>
            <a:tailEnd/>
          </a:ln>
        </p:spPr>
        <p:txBody>
          <a:bodyPr>
            <a:spAutoFit/>
          </a:bodyPr>
          <a:lstStyle/>
          <a:p>
            <a:pPr>
              <a:buFont typeface="Wingdings" pitchFamily="2" charset="2"/>
              <a:buChar char="Ø"/>
            </a:pPr>
            <a:r>
              <a:rPr lang="pt-BR">
                <a:solidFill>
                  <a:srgbClr val="2D19A7"/>
                </a:solidFill>
                <a:latin typeface="Century Gothic" pitchFamily="34" charset="0"/>
              </a:rPr>
              <a:t> </a:t>
            </a:r>
            <a:r>
              <a:rPr lang="pt-BR" sz="2800">
                <a:solidFill>
                  <a:srgbClr val="2D19A7"/>
                </a:solidFill>
                <a:latin typeface="Calibri" pitchFamily="34" charset="0"/>
                <a:cs typeface="Calibri" pitchFamily="34" charset="0"/>
              </a:rPr>
              <a:t>não se trata de conceber a atitude missionária ao lado de outros serviços.</a:t>
            </a:r>
          </a:p>
          <a:p>
            <a:pPr>
              <a:buFont typeface="Wingdings" pitchFamily="2" charset="2"/>
              <a:buChar char="Ø"/>
            </a:pPr>
            <a:r>
              <a:rPr lang="pt-BR" sz="2800">
                <a:solidFill>
                  <a:srgbClr val="2D19A7"/>
                </a:solidFill>
                <a:latin typeface="Calibri" pitchFamily="34" charset="0"/>
                <a:cs typeface="Calibri" pitchFamily="34" charset="0"/>
              </a:rPr>
              <a:t> dar a tudo que se faz um sentido missionário.</a:t>
            </a:r>
          </a:p>
          <a:p>
            <a:pPr>
              <a:buFont typeface="Wingdings" pitchFamily="2" charset="2"/>
              <a:buChar char="Ø"/>
            </a:pPr>
            <a:r>
              <a:rPr lang="pt-BR" sz="2800">
                <a:solidFill>
                  <a:srgbClr val="2D19A7"/>
                </a:solidFill>
                <a:latin typeface="Calibri" pitchFamily="34" charset="0"/>
                <a:cs typeface="Calibri" pitchFamily="34" charset="0"/>
              </a:rPr>
              <a:t> ajudar os batizados a efetivamente se reconhecerem como missionários.</a:t>
            </a:r>
          </a:p>
          <a:p>
            <a:pPr>
              <a:buFont typeface="Wingdings" pitchFamily="2" charset="2"/>
              <a:buChar char="Ø"/>
            </a:pPr>
            <a:r>
              <a:rPr lang="pt-BR" sz="2800">
                <a:solidFill>
                  <a:srgbClr val="2D19A7"/>
                </a:solidFill>
                <a:latin typeface="Calibri" pitchFamily="34" charset="0"/>
                <a:cs typeface="Calibri" pitchFamily="34" charset="0"/>
              </a:rPr>
              <a:t> a Igreja no Brasil reforça seu compromisso com a Missão Continental.</a:t>
            </a:r>
            <a:endParaRPr lang="pt-BR">
              <a:solidFill>
                <a:srgbClr val="2D19A7"/>
              </a:solidFill>
              <a:latin typeface="Century Gothic" pitchFamily="34" charset="0"/>
            </a:endParaRPr>
          </a:p>
        </p:txBody>
      </p:sp>
      <p:sp>
        <p:nvSpPr>
          <p:cNvPr id="8" name="CaixaDeTexto 7"/>
          <p:cNvSpPr txBox="1"/>
          <p:nvPr/>
        </p:nvSpPr>
        <p:spPr>
          <a:xfrm>
            <a:off x="7164288" y="260648"/>
            <a:ext cx="1728192" cy="369332"/>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fontAlgn="auto">
              <a:spcBef>
                <a:spcPts val="0"/>
              </a:spcBef>
              <a:spcAft>
                <a:spcPts val="0"/>
              </a:spcAft>
              <a:defRPr/>
            </a:pPr>
            <a:r>
              <a:rPr lang="pt-BR" b="1" dirty="0">
                <a:solidFill>
                  <a:schemeClr val="bg1"/>
                </a:solidFill>
              </a:rPr>
              <a:t>Urgências -  1</a:t>
            </a:r>
          </a:p>
        </p:txBody>
      </p:sp>
      <p:pic>
        <p:nvPicPr>
          <p:cNvPr id="37902" name="Picture 9"/>
          <p:cNvPicPr>
            <a:picLocks noChangeAspect="1" noChangeArrowheads="1"/>
          </p:cNvPicPr>
          <p:nvPr/>
        </p:nvPicPr>
        <p:blipFill>
          <a:blip r:embed="rId2" cstate="print"/>
          <a:srcRect/>
          <a:stretch>
            <a:fillRect/>
          </a:stretch>
        </p:blipFill>
        <p:spPr bwMode="auto">
          <a:xfrm>
            <a:off x="7092950" y="1628775"/>
            <a:ext cx="1716088" cy="1584325"/>
          </a:xfrm>
          <a:prstGeom prst="rect">
            <a:avLst/>
          </a:prstGeom>
          <a:noFill/>
          <a:ln w="9525">
            <a:noFill/>
            <a:round/>
            <a:headEnd/>
            <a:tailEnd/>
          </a:ln>
        </p:spPr>
      </p:pic>
    </p:spTree>
  </p:cSld>
  <p:clrMapOvr>
    <a:masterClrMapping/>
  </p:clrMapOvr>
  <p:transition spd="slow">
    <p:push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755576" y="692696"/>
            <a:ext cx="6851104"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b="1" dirty="0" smtClean="0">
                <a:solidFill>
                  <a:srgbClr val="2D19A7"/>
                </a:solidFill>
                <a:latin typeface="Calibri" pitchFamily="34" charset="0"/>
                <a:cs typeface="Calibri" pitchFamily="34" charset="0"/>
              </a:rPr>
              <a:t>Urgências da Ação Evangelizadora</a:t>
            </a:r>
            <a:endParaRPr sz="3200" b="1" dirty="0">
              <a:solidFill>
                <a:srgbClr val="2D19A7"/>
              </a:solidFill>
              <a:latin typeface="Calibri" pitchFamily="34" charset="0"/>
              <a:cs typeface="Calibri" pitchFamily="34" charset="0"/>
            </a:endParaRPr>
          </a:p>
        </p:txBody>
      </p:sp>
      <p:sp>
        <p:nvSpPr>
          <p:cNvPr id="38917" name="CaixaDeTexto 4"/>
          <p:cNvSpPr txBox="1">
            <a:spLocks noChangeArrowheads="1"/>
          </p:cNvSpPr>
          <p:nvPr/>
        </p:nvSpPr>
        <p:spPr bwMode="auto">
          <a:xfrm>
            <a:off x="755650" y="188913"/>
            <a:ext cx="1728788"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III</a:t>
            </a:r>
          </a:p>
        </p:txBody>
      </p:sp>
      <p:sp>
        <p:nvSpPr>
          <p:cNvPr id="38918" name="CaixaDeTexto 9"/>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38</a:t>
            </a:r>
          </a:p>
        </p:txBody>
      </p:sp>
      <p:sp>
        <p:nvSpPr>
          <p:cNvPr id="38919" name="CaixaDeTexto 5"/>
          <p:cNvSpPr txBox="1">
            <a:spLocks noChangeArrowheads="1"/>
          </p:cNvSpPr>
          <p:nvPr/>
        </p:nvSpPr>
        <p:spPr bwMode="auto">
          <a:xfrm>
            <a:off x="684213" y="2205038"/>
            <a:ext cx="6480175" cy="1384300"/>
          </a:xfrm>
          <a:prstGeom prst="rect">
            <a:avLst/>
          </a:prstGeom>
          <a:noFill/>
          <a:ln w="9525">
            <a:noFill/>
            <a:miter lim="800000"/>
            <a:headEnd/>
            <a:tailEnd/>
          </a:ln>
        </p:spPr>
        <p:txBody>
          <a:bodyPr>
            <a:spAutoFit/>
          </a:bodyPr>
          <a:lstStyle/>
          <a:p>
            <a:pPr algn="just" fontAlgn="ctr"/>
            <a:r>
              <a:rPr lang="pt-BR" sz="2800">
                <a:solidFill>
                  <a:srgbClr val="2D19A7"/>
                </a:solidFill>
                <a:latin typeface="Calibri" pitchFamily="34" charset="0"/>
                <a:cs typeface="Calibri" pitchFamily="34" charset="0"/>
              </a:rPr>
              <a:t>Cada tempo e cada lugar têm um modo característico para apresentar Jesus Cristo e suscitar nos corações o seguimento. </a:t>
            </a:r>
          </a:p>
        </p:txBody>
      </p:sp>
      <p:sp>
        <p:nvSpPr>
          <p:cNvPr id="38920" name="CaixaDeTexto 6"/>
          <p:cNvSpPr txBox="1">
            <a:spLocks noChangeArrowheads="1"/>
          </p:cNvSpPr>
          <p:nvPr/>
        </p:nvSpPr>
        <p:spPr bwMode="auto">
          <a:xfrm>
            <a:off x="611188" y="3644900"/>
            <a:ext cx="8137525" cy="2678113"/>
          </a:xfrm>
          <a:prstGeom prst="rect">
            <a:avLst/>
          </a:prstGeom>
          <a:noFill/>
          <a:ln w="9525">
            <a:noFill/>
            <a:miter lim="800000"/>
            <a:headEnd/>
            <a:tailEnd/>
          </a:ln>
        </p:spPr>
        <p:txBody>
          <a:bodyPr>
            <a:spAutoFit/>
          </a:bodyPr>
          <a:lstStyle/>
          <a:p>
            <a:pPr algn="just" fontAlgn="ctr"/>
            <a:r>
              <a:rPr lang="pt-BR" sz="2800">
                <a:solidFill>
                  <a:srgbClr val="2D19A7"/>
                </a:solidFill>
                <a:latin typeface="Calibri" pitchFamily="34" charset="0"/>
                <a:cs typeface="Calibri" pitchFamily="34" charset="0"/>
              </a:rPr>
              <a:t>A adesão a Jesus Cristo implica anúncio, apresentação, proclamação. Em outras épocas, a apresentação de Jesus Cristo se dava através de um mundo que se concebia cristão. Família, escola e sociedade ajudavam a se inserir na cultura, apresentavam também a pessoa e a mensagem de Jesus Cristo.</a:t>
            </a:r>
          </a:p>
        </p:txBody>
      </p:sp>
      <p:sp>
        <p:nvSpPr>
          <p:cNvPr id="8" name="CaixaDeTexto 7"/>
          <p:cNvSpPr txBox="1"/>
          <p:nvPr/>
        </p:nvSpPr>
        <p:spPr>
          <a:xfrm>
            <a:off x="1259632" y="1628800"/>
            <a:ext cx="6192688" cy="523220"/>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lgn="ctr" fontAlgn="auto">
              <a:spcBef>
                <a:spcPts val="0"/>
              </a:spcBef>
              <a:spcAft>
                <a:spcPts val="0"/>
              </a:spcAft>
              <a:defRPr/>
            </a:pPr>
            <a:r>
              <a:rPr lang="pt-BR" sz="2800" b="1" u="sng" dirty="0">
                <a:solidFill>
                  <a:schemeClr val="bg1"/>
                </a:solidFill>
                <a:latin typeface="Calibri" pitchFamily="34" charset="0"/>
                <a:cs typeface="Calibri" pitchFamily="34" charset="0"/>
              </a:rPr>
              <a:t>Igreja: casa da iniciação à vida cristã</a:t>
            </a:r>
          </a:p>
        </p:txBody>
      </p:sp>
      <p:sp>
        <p:nvSpPr>
          <p:cNvPr id="11" name="CaixaDeTexto 10"/>
          <p:cNvSpPr txBox="1"/>
          <p:nvPr/>
        </p:nvSpPr>
        <p:spPr>
          <a:xfrm>
            <a:off x="7236296" y="188640"/>
            <a:ext cx="1728192" cy="369332"/>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fontAlgn="auto">
              <a:spcBef>
                <a:spcPts val="0"/>
              </a:spcBef>
              <a:spcAft>
                <a:spcPts val="0"/>
              </a:spcAft>
              <a:defRPr/>
            </a:pPr>
            <a:r>
              <a:rPr lang="pt-BR" b="1" dirty="0">
                <a:solidFill>
                  <a:schemeClr val="bg1"/>
                </a:solidFill>
              </a:rPr>
              <a:t>Urgências -2</a:t>
            </a:r>
          </a:p>
        </p:txBody>
      </p:sp>
      <p:pic>
        <p:nvPicPr>
          <p:cNvPr id="13" name="Espaço Reservado para Conteúdo 12" descr="Catequese.jpg"/>
          <p:cNvPicPr>
            <a:picLocks noGrp="1" noChangeAspect="1"/>
          </p:cNvPicPr>
          <p:nvPr>
            <p:ph idx="1"/>
          </p:nvPr>
        </p:nvPicPr>
        <p:blipFill>
          <a:blip r:embed="rId2" cstate="email"/>
          <a:stretch>
            <a:fillRect/>
          </a:stretch>
        </p:blipFill>
        <p:spPr>
          <a:xfrm>
            <a:off x="7524328" y="1916832"/>
            <a:ext cx="1342499" cy="1368152"/>
          </a:xfrm>
          <a:effectLst>
            <a:softEdge rad="112500"/>
          </a:effectLst>
        </p:spPr>
      </p:pic>
    </p:spTree>
  </p:cSld>
  <p:clrMapOvr>
    <a:masterClrMapping/>
  </p:clrMapOvr>
  <p:transition spd="slow">
    <p:pull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251520" y="404664"/>
            <a:ext cx="6275040" cy="750912"/>
          </a:xfrm>
        </p:spPr>
        <p:style>
          <a:lnRef idx="1">
            <a:schemeClr val="dk1"/>
          </a:lnRef>
          <a:fillRef idx="2">
            <a:schemeClr val="dk1"/>
          </a:fillRef>
          <a:effectRef idx="1">
            <a:schemeClr val="dk1"/>
          </a:effectRef>
          <a:fontRef idx="minor">
            <a:schemeClr val="dk1"/>
          </a:fontRef>
        </p:style>
        <p:txBody>
          <a:bodyPr>
            <a:normAutofit fontScale="90000"/>
          </a:bodyPr>
          <a:lstStyle/>
          <a:p>
            <a:pPr marL="484632" eaLnBrk="1" fontAlgn="auto" hangingPunct="1">
              <a:spcAft>
                <a:spcPts val="0"/>
              </a:spcAft>
              <a:defRPr/>
            </a:pPr>
            <a:r>
              <a:rPr sz="3200" b="1" dirty="0" smtClean="0">
                <a:solidFill>
                  <a:srgbClr val="2D19A7"/>
                </a:solidFill>
                <a:latin typeface="Calibri" pitchFamily="34" charset="0"/>
                <a:cs typeface="Calibri" pitchFamily="34" charset="0"/>
              </a:rPr>
              <a:t>Urgências na Ação Evangelizadora</a:t>
            </a:r>
            <a:endParaRPr sz="3200" b="1" dirty="0">
              <a:solidFill>
                <a:srgbClr val="2D19A7"/>
              </a:solidFill>
              <a:latin typeface="Calibri" pitchFamily="34" charset="0"/>
              <a:cs typeface="Calibri" pitchFamily="34" charset="0"/>
            </a:endParaRPr>
          </a:p>
        </p:txBody>
      </p:sp>
      <p:sp>
        <p:nvSpPr>
          <p:cNvPr id="39941" name="CaixaDeTexto 4"/>
          <p:cNvSpPr txBox="1">
            <a:spLocks noChangeArrowheads="1"/>
          </p:cNvSpPr>
          <p:nvPr/>
        </p:nvSpPr>
        <p:spPr bwMode="auto">
          <a:xfrm>
            <a:off x="250825" y="0"/>
            <a:ext cx="1728788"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III</a:t>
            </a:r>
          </a:p>
        </p:txBody>
      </p:sp>
      <p:sp>
        <p:nvSpPr>
          <p:cNvPr id="39942" name="CaixaDeTexto 9"/>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93</a:t>
            </a:r>
          </a:p>
        </p:txBody>
      </p:sp>
      <p:sp>
        <p:nvSpPr>
          <p:cNvPr id="39943" name="CaixaDeTexto 5"/>
          <p:cNvSpPr txBox="1">
            <a:spLocks noChangeArrowheads="1"/>
          </p:cNvSpPr>
          <p:nvPr/>
        </p:nvSpPr>
        <p:spPr bwMode="auto">
          <a:xfrm>
            <a:off x="611188" y="3284538"/>
            <a:ext cx="8208962" cy="954087"/>
          </a:xfrm>
          <a:prstGeom prst="rect">
            <a:avLst/>
          </a:prstGeom>
          <a:noFill/>
          <a:ln w="9525">
            <a:noFill/>
            <a:miter lim="800000"/>
            <a:headEnd/>
            <a:tailEnd/>
          </a:ln>
        </p:spPr>
        <p:txBody>
          <a:bodyPr>
            <a:spAutoFit/>
          </a:bodyPr>
          <a:lstStyle/>
          <a:p>
            <a:pPr algn="ctr"/>
            <a:r>
              <a:rPr lang="pt-BR" sz="2800">
                <a:latin typeface="Calibri" pitchFamily="34" charset="0"/>
                <a:cs typeface="Calibri" pitchFamily="34" charset="0"/>
              </a:rPr>
              <a:t>O encontro com a Palavra viva exige</a:t>
            </a:r>
          </a:p>
          <a:p>
            <a:pPr algn="ctr"/>
            <a:r>
              <a:rPr lang="pt-BR" sz="2800">
                <a:latin typeface="Calibri" pitchFamily="34" charset="0"/>
                <a:cs typeface="Calibri" pitchFamily="34" charset="0"/>
              </a:rPr>
              <a:t> a experiência de fé</a:t>
            </a:r>
          </a:p>
        </p:txBody>
      </p:sp>
      <p:sp>
        <p:nvSpPr>
          <p:cNvPr id="7" name="CaixaDeTexto 6"/>
          <p:cNvSpPr txBox="1"/>
          <p:nvPr/>
        </p:nvSpPr>
        <p:spPr>
          <a:xfrm>
            <a:off x="683568" y="1628800"/>
            <a:ext cx="5328592" cy="954107"/>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fontAlgn="auto">
              <a:spcBef>
                <a:spcPts val="0"/>
              </a:spcBef>
              <a:spcAft>
                <a:spcPts val="0"/>
              </a:spcAft>
              <a:defRPr/>
            </a:pPr>
            <a:r>
              <a:rPr lang="pt-BR" sz="2800" b="1" u="sng" dirty="0">
                <a:latin typeface="Calibri" pitchFamily="34" charset="0"/>
                <a:cs typeface="Calibri" pitchFamily="34" charset="0"/>
              </a:rPr>
              <a:t>Igreja: lugar de animação bíblica</a:t>
            </a:r>
          </a:p>
          <a:p>
            <a:pPr algn="ctr" fontAlgn="auto">
              <a:spcBef>
                <a:spcPts val="0"/>
              </a:spcBef>
              <a:spcAft>
                <a:spcPts val="0"/>
              </a:spcAft>
              <a:defRPr/>
            </a:pPr>
            <a:r>
              <a:rPr lang="pt-BR" sz="2800" b="1" u="sng" dirty="0">
                <a:latin typeface="Calibri" pitchFamily="34" charset="0"/>
                <a:cs typeface="Calibri" pitchFamily="34" charset="0"/>
              </a:rPr>
              <a:t> da vida e da pastoral</a:t>
            </a:r>
          </a:p>
        </p:txBody>
      </p:sp>
      <p:sp>
        <p:nvSpPr>
          <p:cNvPr id="9" name="CaixaDeTexto 8"/>
          <p:cNvSpPr txBox="1"/>
          <p:nvPr/>
        </p:nvSpPr>
        <p:spPr>
          <a:xfrm>
            <a:off x="7164288" y="260648"/>
            <a:ext cx="1728192" cy="369332"/>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fontAlgn="auto">
              <a:spcBef>
                <a:spcPts val="0"/>
              </a:spcBef>
              <a:spcAft>
                <a:spcPts val="0"/>
              </a:spcAft>
              <a:defRPr/>
            </a:pPr>
            <a:r>
              <a:rPr lang="pt-BR" b="1" dirty="0">
                <a:solidFill>
                  <a:schemeClr val="bg1"/>
                </a:solidFill>
              </a:rPr>
              <a:t>Urgências -  3</a:t>
            </a:r>
          </a:p>
        </p:txBody>
      </p:sp>
      <p:sp>
        <p:nvSpPr>
          <p:cNvPr id="39950" name="CaixaDeTexto 11"/>
          <p:cNvSpPr txBox="1">
            <a:spLocks noChangeArrowheads="1"/>
          </p:cNvSpPr>
          <p:nvPr/>
        </p:nvSpPr>
        <p:spPr bwMode="auto">
          <a:xfrm>
            <a:off x="900113" y="4365625"/>
            <a:ext cx="7632700" cy="1816100"/>
          </a:xfrm>
          <a:prstGeom prst="rect">
            <a:avLst/>
          </a:prstGeom>
          <a:noFill/>
          <a:ln w="9525">
            <a:noFill/>
            <a:miter lim="800000"/>
            <a:headEnd/>
            <a:tailEnd/>
          </a:ln>
        </p:spPr>
        <p:txBody>
          <a:bodyPr>
            <a:spAutoFit/>
          </a:bodyPr>
          <a:lstStyle/>
          <a:p>
            <a:pPr algn="just"/>
            <a:r>
              <a:rPr lang="pt-BR" sz="2800">
                <a:latin typeface="Calibri" pitchFamily="34" charset="0"/>
                <a:cs typeface="Calibri" pitchFamily="34" charset="0"/>
              </a:rPr>
              <a:t>A vida da Igreja seja uma “escola de interpretação ou conhecimento da Palavra, escola de comunhão e oração com a Palavra e escola de evangelização e proclamação da Palavra”.</a:t>
            </a:r>
          </a:p>
        </p:txBody>
      </p:sp>
      <p:pic>
        <p:nvPicPr>
          <p:cNvPr id="13" name="Imagem 12"/>
          <p:cNvPicPr/>
          <p:nvPr/>
        </p:nvPicPr>
        <p:blipFill>
          <a:blip r:embed="rId2" cstate="email"/>
          <a:srcRect/>
          <a:stretch>
            <a:fillRect/>
          </a:stretch>
        </p:blipFill>
        <p:spPr bwMode="auto">
          <a:xfrm>
            <a:off x="6660232" y="1124744"/>
            <a:ext cx="2160240" cy="2304256"/>
          </a:xfrm>
          <a:prstGeom prst="ellipse">
            <a:avLst/>
          </a:prstGeom>
          <a:ln>
            <a:noFill/>
          </a:ln>
          <a:effectLst>
            <a:softEdge rad="112500"/>
          </a:effectLst>
        </p:spPr>
      </p:pic>
    </p:spTree>
  </p:cSld>
  <p:clrMapOvr>
    <a:masterClrMapping/>
  </p:clrMapOvr>
  <p:transition spd="slow">
    <p:strips dir="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331640" y="692696"/>
            <a:ext cx="62750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b="1" dirty="0" smtClean="0">
                <a:solidFill>
                  <a:srgbClr val="2D19A7"/>
                </a:solidFill>
                <a:latin typeface="Calibri" pitchFamily="34" charset="0"/>
                <a:cs typeface="Calibri" pitchFamily="34" charset="0"/>
              </a:rPr>
              <a:t>Urgência na Ação Evangelizadora</a:t>
            </a:r>
            <a:endParaRPr sz="3200" b="1" dirty="0">
              <a:solidFill>
                <a:srgbClr val="2D19A7"/>
              </a:solidFill>
              <a:latin typeface="Calibri" pitchFamily="34" charset="0"/>
              <a:cs typeface="Calibri" pitchFamily="34" charset="0"/>
            </a:endParaRPr>
          </a:p>
        </p:txBody>
      </p:sp>
      <p:sp>
        <p:nvSpPr>
          <p:cNvPr id="40965" name="CaixaDeTexto 4"/>
          <p:cNvSpPr txBox="1">
            <a:spLocks noChangeArrowheads="1"/>
          </p:cNvSpPr>
          <p:nvPr/>
        </p:nvSpPr>
        <p:spPr bwMode="auto">
          <a:xfrm>
            <a:off x="1258888" y="260350"/>
            <a:ext cx="1728787"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III</a:t>
            </a:r>
          </a:p>
        </p:txBody>
      </p:sp>
      <p:pic>
        <p:nvPicPr>
          <p:cNvPr id="40966" name="Espaço Reservado para Conteúdo 16" descr="diretrizesc2p.jpg"/>
          <p:cNvPicPr>
            <a:picLocks noGrp="1" noChangeAspect="1"/>
          </p:cNvPicPr>
          <p:nvPr>
            <p:ph idx="1"/>
          </p:nvPr>
        </p:nvPicPr>
        <p:blipFill>
          <a:blip r:embed="rId2" cstate="print"/>
          <a:srcRect/>
          <a:stretch>
            <a:fillRect/>
          </a:stretch>
        </p:blipFill>
        <p:spPr>
          <a:xfrm>
            <a:off x="7940675" y="692150"/>
            <a:ext cx="941388" cy="766763"/>
          </a:xfrm>
        </p:spPr>
      </p:pic>
      <p:sp>
        <p:nvSpPr>
          <p:cNvPr id="40967" name="CaixaDeTexto 9"/>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56</a:t>
            </a:r>
          </a:p>
        </p:txBody>
      </p:sp>
      <p:sp>
        <p:nvSpPr>
          <p:cNvPr id="40968" name="CaixaDeTexto 5"/>
          <p:cNvSpPr txBox="1">
            <a:spLocks noChangeArrowheads="1"/>
          </p:cNvSpPr>
          <p:nvPr/>
        </p:nvSpPr>
        <p:spPr bwMode="auto">
          <a:xfrm>
            <a:off x="395288" y="1989138"/>
            <a:ext cx="8569325" cy="4400550"/>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endParaRPr lang="pt-BR" sz="2800">
              <a:latin typeface="Calibri" pitchFamily="34" charset="0"/>
              <a:cs typeface="Calibri" pitchFamily="34" charset="0"/>
            </a:endParaRPr>
          </a:p>
          <a:p>
            <a:pPr marL="273050" indent="-273050" algn="just" fontAlgn="ctr">
              <a:buFont typeface="Wingdings 2" pitchFamily="18" charset="2"/>
              <a:buChar char=""/>
            </a:pPr>
            <a:r>
              <a:rPr lang="pt-BR" sz="2800">
                <a:latin typeface="Calibri" pitchFamily="34" charset="0"/>
                <a:cs typeface="Calibri" pitchFamily="34" charset="0"/>
              </a:rPr>
              <a:t>O discípulo missionário de Jesus Cristo faz parte do Povo de Deus  e vive sua fé em comunidade. Sem vida em comunidade, não há como viver a proposta cristã - o Reino de Deus. A comunidade acolhe, forma e transforma, envia em missão, restaura, celebra, adverte e sustenta.</a:t>
            </a:r>
          </a:p>
          <a:p>
            <a:pPr marL="273050" indent="-273050" algn="just" fontAlgn="ctr">
              <a:buFont typeface="Wingdings 2" pitchFamily="18" charset="2"/>
              <a:buChar char=""/>
            </a:pPr>
            <a:r>
              <a:rPr lang="pt-BR" sz="2800">
                <a:latin typeface="Calibri" pitchFamily="34" charset="0"/>
                <a:cs typeface="Calibri" pitchFamily="34" charset="0"/>
              </a:rPr>
              <a:t>Percebe-se a busca por vida comunitária recordando  a importância da vida em fraternidade e a sede por união e solidariedade. </a:t>
            </a:r>
          </a:p>
        </p:txBody>
      </p:sp>
      <p:sp>
        <p:nvSpPr>
          <p:cNvPr id="7" name="CaixaDeTexto 6"/>
          <p:cNvSpPr txBox="1"/>
          <p:nvPr/>
        </p:nvSpPr>
        <p:spPr>
          <a:xfrm>
            <a:off x="1547664" y="1556792"/>
            <a:ext cx="6768752" cy="584775"/>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fontAlgn="auto">
              <a:spcBef>
                <a:spcPts val="0"/>
              </a:spcBef>
              <a:spcAft>
                <a:spcPts val="0"/>
              </a:spcAft>
              <a:defRPr/>
            </a:pPr>
            <a:r>
              <a:rPr lang="pt-BR" sz="3200" b="1" u="sng" dirty="0">
                <a:solidFill>
                  <a:schemeClr val="bg1"/>
                </a:solidFill>
                <a:latin typeface="Calibri" pitchFamily="34" charset="0"/>
                <a:cs typeface="Calibri" pitchFamily="34" charset="0"/>
              </a:rPr>
              <a:t>Igreja: comunidade de comunidades</a:t>
            </a:r>
          </a:p>
        </p:txBody>
      </p:sp>
      <p:sp>
        <p:nvSpPr>
          <p:cNvPr id="9" name="CaixaDeTexto 8"/>
          <p:cNvSpPr txBox="1"/>
          <p:nvPr/>
        </p:nvSpPr>
        <p:spPr>
          <a:xfrm>
            <a:off x="7164288" y="188640"/>
            <a:ext cx="1728192" cy="369332"/>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fontAlgn="auto">
              <a:spcBef>
                <a:spcPts val="0"/>
              </a:spcBef>
              <a:spcAft>
                <a:spcPts val="0"/>
              </a:spcAft>
              <a:defRPr/>
            </a:pPr>
            <a:r>
              <a:rPr lang="pt-BR" b="1" dirty="0">
                <a:solidFill>
                  <a:schemeClr val="bg1"/>
                </a:solidFill>
              </a:rPr>
              <a:t>Urgência -  4</a:t>
            </a:r>
          </a:p>
        </p:txBody>
      </p:sp>
    </p:spTree>
  </p:cSld>
  <p:clrMapOvr>
    <a:masterClrMapping/>
  </p:clrMapOvr>
  <p:transition spd="slow">
    <p:pull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331640" y="692696"/>
            <a:ext cx="62750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b="1" dirty="0" smtClean="0">
                <a:solidFill>
                  <a:srgbClr val="2D19A7"/>
                </a:solidFill>
                <a:latin typeface="Calibri" pitchFamily="34" charset="0"/>
                <a:cs typeface="Calibri" pitchFamily="34" charset="0"/>
              </a:rPr>
              <a:t>Urgência na Ação Evangelizadora</a:t>
            </a:r>
            <a:endParaRPr sz="3200" b="1" dirty="0">
              <a:solidFill>
                <a:srgbClr val="2D19A7"/>
              </a:solidFill>
              <a:latin typeface="Calibri" pitchFamily="34" charset="0"/>
              <a:cs typeface="Calibri" pitchFamily="34" charset="0"/>
            </a:endParaRPr>
          </a:p>
        </p:txBody>
      </p:sp>
      <p:sp>
        <p:nvSpPr>
          <p:cNvPr id="41989" name="CaixaDeTexto 4"/>
          <p:cNvSpPr txBox="1">
            <a:spLocks noChangeArrowheads="1"/>
          </p:cNvSpPr>
          <p:nvPr/>
        </p:nvSpPr>
        <p:spPr bwMode="auto">
          <a:xfrm>
            <a:off x="1258888" y="260350"/>
            <a:ext cx="1728787"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III</a:t>
            </a:r>
          </a:p>
        </p:txBody>
      </p:sp>
      <p:pic>
        <p:nvPicPr>
          <p:cNvPr id="41990" name="Espaço Reservado para Conteúdo 16" descr="diretrizesc2p.jpg"/>
          <p:cNvPicPr>
            <a:picLocks noGrp="1" noChangeAspect="1"/>
          </p:cNvPicPr>
          <p:nvPr>
            <p:ph idx="1"/>
          </p:nvPr>
        </p:nvPicPr>
        <p:blipFill>
          <a:blip r:embed="rId2" cstate="print"/>
          <a:srcRect/>
          <a:stretch>
            <a:fillRect/>
          </a:stretch>
        </p:blipFill>
        <p:spPr>
          <a:xfrm>
            <a:off x="7940675" y="692150"/>
            <a:ext cx="941388" cy="766763"/>
          </a:xfrm>
        </p:spPr>
      </p:pic>
      <p:sp>
        <p:nvSpPr>
          <p:cNvPr id="41991" name="CaixaDeTexto 9"/>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b="1">
                <a:latin typeface="Calibri" pitchFamily="34" charset="0"/>
                <a:cs typeface="Calibri" pitchFamily="34" charset="0"/>
              </a:rPr>
              <a:t>DGAE 56</a:t>
            </a:r>
          </a:p>
        </p:txBody>
      </p:sp>
      <p:sp>
        <p:nvSpPr>
          <p:cNvPr id="41992" name="CaixaDeTexto 5"/>
          <p:cNvSpPr txBox="1">
            <a:spLocks noChangeArrowheads="1"/>
          </p:cNvSpPr>
          <p:nvPr/>
        </p:nvSpPr>
        <p:spPr bwMode="auto">
          <a:xfrm>
            <a:off x="468313" y="3068638"/>
            <a:ext cx="8351837" cy="3108325"/>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r>
              <a:rPr lang="pt-BR" sz="2800">
                <a:solidFill>
                  <a:srgbClr val="2D19A7"/>
                </a:solidFill>
                <a:latin typeface="Calibri" pitchFamily="34" charset="0"/>
                <a:cs typeface="Calibri" pitchFamily="34" charset="0"/>
              </a:rPr>
              <a:t>Em nossos dias, além das comunidades estabelecidas, deparamo-nos com comunidades transterritoriais, ambientais e afetivas e o rápido crescimento das comunidades virtuais, tão presentes na cultura juvenil.</a:t>
            </a:r>
          </a:p>
          <a:p>
            <a:pPr marL="273050" indent="-273050" algn="just" fontAlgn="ctr">
              <a:buFont typeface="Wingdings 2" pitchFamily="18" charset="2"/>
              <a:buChar char=""/>
            </a:pPr>
            <a:r>
              <a:rPr lang="pt-BR" sz="2800">
                <a:solidFill>
                  <a:srgbClr val="2D19A7"/>
                </a:solidFill>
                <a:latin typeface="Calibri" pitchFamily="34" charset="0"/>
                <a:cs typeface="Calibri" pitchFamily="34" charset="0"/>
              </a:rPr>
              <a:t> </a:t>
            </a:r>
          </a:p>
          <a:p>
            <a:pPr marL="273050" indent="-273050" algn="just" fontAlgn="ctr">
              <a:buFont typeface="Wingdings 2" pitchFamily="18" charset="2"/>
              <a:buChar char=""/>
            </a:pPr>
            <a:r>
              <a:rPr lang="pt-BR" sz="2800">
                <a:solidFill>
                  <a:srgbClr val="2D19A7"/>
                </a:solidFill>
                <a:latin typeface="Calibri" pitchFamily="34" charset="0"/>
                <a:cs typeface="Calibri" pitchFamily="34" charset="0"/>
              </a:rPr>
              <a:t>Estes fatos abrem o coração do discípulo missionário a novos horizontes de concretização comunitária.</a:t>
            </a:r>
          </a:p>
        </p:txBody>
      </p:sp>
      <p:sp>
        <p:nvSpPr>
          <p:cNvPr id="7" name="CaixaDeTexto 6"/>
          <p:cNvSpPr txBox="1"/>
          <p:nvPr/>
        </p:nvSpPr>
        <p:spPr>
          <a:xfrm>
            <a:off x="1547813" y="1989138"/>
            <a:ext cx="6840537" cy="584200"/>
          </a:xfrm>
          <a:prstGeom prst="rect">
            <a:avLst/>
          </a:prstGeom>
          <a:noFill/>
        </p:spPr>
        <p:txBody>
          <a:bodyPr>
            <a:spAutoFit/>
          </a:bodyPr>
          <a:lstStyle/>
          <a:p>
            <a:pPr fontAlgn="auto">
              <a:spcBef>
                <a:spcPts val="0"/>
              </a:spcBef>
              <a:spcAft>
                <a:spcPts val="0"/>
              </a:spcAft>
              <a:defRPr/>
            </a:pPr>
            <a:r>
              <a:rPr lang="pt-BR" sz="3200" u="sng" dirty="0">
                <a:solidFill>
                  <a:schemeClr val="tx1">
                    <a:lumMod val="65000"/>
                    <a:lumOff val="35000"/>
                  </a:schemeClr>
                </a:solidFill>
                <a:latin typeface="Calibri" pitchFamily="34" charset="0"/>
                <a:cs typeface="Calibri" pitchFamily="34" charset="0"/>
              </a:rPr>
              <a:t>Igreja: comunidade de comunidades</a:t>
            </a:r>
          </a:p>
        </p:txBody>
      </p:sp>
    </p:spTree>
  </p:cSld>
  <p:clrMapOvr>
    <a:masterClrMapping/>
  </p:clrMapOvr>
  <p:transition spd="slow">
    <p:pull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331640" y="692696"/>
            <a:ext cx="62750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b="1" dirty="0" smtClean="0">
                <a:solidFill>
                  <a:srgbClr val="2D19A7"/>
                </a:solidFill>
                <a:latin typeface="Calibri" pitchFamily="34" charset="0"/>
                <a:cs typeface="Calibri" pitchFamily="34" charset="0"/>
              </a:rPr>
              <a:t>Urgência na Ação Evangelizadora</a:t>
            </a:r>
            <a:endParaRPr sz="3200" b="1" dirty="0">
              <a:solidFill>
                <a:srgbClr val="2D19A7"/>
              </a:solidFill>
              <a:latin typeface="Calibri" pitchFamily="34" charset="0"/>
              <a:cs typeface="Calibri" pitchFamily="34" charset="0"/>
            </a:endParaRPr>
          </a:p>
        </p:txBody>
      </p:sp>
      <p:sp>
        <p:nvSpPr>
          <p:cNvPr id="43013" name="CaixaDeTexto 4"/>
          <p:cNvSpPr txBox="1">
            <a:spLocks noChangeArrowheads="1"/>
          </p:cNvSpPr>
          <p:nvPr/>
        </p:nvSpPr>
        <p:spPr bwMode="auto">
          <a:xfrm>
            <a:off x="1258888" y="260350"/>
            <a:ext cx="1728787"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III</a:t>
            </a:r>
          </a:p>
        </p:txBody>
      </p:sp>
      <p:pic>
        <p:nvPicPr>
          <p:cNvPr id="43014" name="Espaço Reservado para Conteúdo 16" descr="diretrizesc2p.jpg"/>
          <p:cNvPicPr>
            <a:picLocks noGrp="1" noChangeAspect="1"/>
          </p:cNvPicPr>
          <p:nvPr>
            <p:ph idx="1"/>
          </p:nvPr>
        </p:nvPicPr>
        <p:blipFill>
          <a:blip r:embed="rId2" cstate="print"/>
          <a:srcRect/>
          <a:stretch>
            <a:fillRect/>
          </a:stretch>
        </p:blipFill>
        <p:spPr>
          <a:xfrm>
            <a:off x="7940675" y="692150"/>
            <a:ext cx="941388" cy="766763"/>
          </a:xfrm>
        </p:spPr>
      </p:pic>
      <p:sp>
        <p:nvSpPr>
          <p:cNvPr id="43015" name="CaixaDeTexto 9"/>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58</a:t>
            </a:r>
          </a:p>
        </p:txBody>
      </p:sp>
      <p:sp>
        <p:nvSpPr>
          <p:cNvPr id="6" name="CaixaDeTexto 5"/>
          <p:cNvSpPr txBox="1"/>
          <p:nvPr/>
        </p:nvSpPr>
        <p:spPr>
          <a:xfrm>
            <a:off x="827088" y="2924175"/>
            <a:ext cx="8066087" cy="3109913"/>
          </a:xfrm>
          <a:prstGeom prst="rect">
            <a:avLst/>
          </a:prstGeom>
          <a:noFill/>
        </p:spPr>
        <p:txBody>
          <a:bodyPr>
            <a:spAutoFit/>
          </a:bodyPr>
          <a:lstStyle/>
          <a:p>
            <a:pPr marL="177800" lvl="1" indent="-177800" algn="just" fontAlgn="ctr">
              <a:spcBef>
                <a:spcPts val="0"/>
              </a:spcBef>
              <a:spcAft>
                <a:spcPts val="0"/>
              </a:spcAft>
              <a:buClr>
                <a:schemeClr val="accent6"/>
              </a:buClr>
              <a:buSzPct val="110000"/>
              <a:buFont typeface="Arial" pitchFamily="34" charset="0"/>
              <a:buChar char="•"/>
              <a:defRPr/>
            </a:pPr>
            <a:r>
              <a:rPr lang="pt-BR" sz="2800" dirty="0">
                <a:solidFill>
                  <a:schemeClr val="tx1">
                    <a:lumMod val="95000"/>
                    <a:lumOff val="5000"/>
                  </a:schemeClr>
                </a:solidFill>
                <a:latin typeface="Calibri" pitchFamily="34" charset="0"/>
                <a:cs typeface="Calibri" pitchFamily="34" charset="0"/>
              </a:rPr>
              <a:t>Na busca de vida comunitária, a presença das comunidades eclesiais de base - as </a:t>
            </a:r>
            <a:r>
              <a:rPr lang="pt-BR" sz="2800" i="1" dirty="0">
                <a:solidFill>
                  <a:schemeClr val="tx1">
                    <a:lumMod val="95000"/>
                    <a:lumOff val="5000"/>
                  </a:schemeClr>
                </a:solidFill>
                <a:latin typeface="Calibri" pitchFamily="34" charset="0"/>
                <a:cs typeface="Calibri" pitchFamily="34" charset="0"/>
              </a:rPr>
              <a:t>CEBs</a:t>
            </a:r>
            <a:r>
              <a:rPr lang="pt-BR" sz="2800" dirty="0">
                <a:solidFill>
                  <a:schemeClr val="tx1">
                    <a:lumMod val="95000"/>
                    <a:lumOff val="5000"/>
                  </a:schemeClr>
                </a:solidFill>
                <a:latin typeface="Calibri" pitchFamily="34" charset="0"/>
                <a:cs typeface="Calibri" pitchFamily="34" charset="0"/>
              </a:rPr>
              <a:t>, alimentadas pela Palavra, pela fraternidade, pela oração e pela Eucaristia, são sinal de vitalidade da Igreja e presença eclesial junto aos mais simples, partilhando a vida e com ela se comprometendo em vista de uma sociedade justa e solidária. </a:t>
            </a:r>
          </a:p>
        </p:txBody>
      </p:sp>
      <p:sp>
        <p:nvSpPr>
          <p:cNvPr id="7" name="CaixaDeTexto 6"/>
          <p:cNvSpPr txBox="1"/>
          <p:nvPr/>
        </p:nvSpPr>
        <p:spPr>
          <a:xfrm>
            <a:off x="1619250" y="1916113"/>
            <a:ext cx="6265863" cy="585787"/>
          </a:xfrm>
          <a:prstGeom prst="rect">
            <a:avLst/>
          </a:prstGeom>
          <a:noFill/>
        </p:spPr>
        <p:txBody>
          <a:bodyPr>
            <a:spAutoFit/>
          </a:bodyPr>
          <a:lstStyle/>
          <a:p>
            <a:pPr fontAlgn="auto">
              <a:spcBef>
                <a:spcPts val="0"/>
              </a:spcBef>
              <a:spcAft>
                <a:spcPts val="0"/>
              </a:spcAft>
              <a:defRPr/>
            </a:pPr>
            <a:r>
              <a:rPr lang="pt-BR" sz="3200" u="sng" dirty="0">
                <a:solidFill>
                  <a:schemeClr val="tx1">
                    <a:lumMod val="65000"/>
                    <a:lumOff val="35000"/>
                  </a:schemeClr>
                </a:solidFill>
                <a:latin typeface="Calibri" pitchFamily="34" charset="0"/>
                <a:cs typeface="Calibri" pitchFamily="34" charset="0"/>
              </a:rPr>
              <a:t>Igreja: comunidade de comunidades</a:t>
            </a:r>
          </a:p>
        </p:txBody>
      </p:sp>
    </p:spTree>
  </p:cSld>
  <p:clrMapOvr>
    <a:masterClrMapping/>
  </p:clrMapOvr>
  <p:transition spd="slow">
    <p:push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331640" y="692696"/>
            <a:ext cx="62750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b="1" dirty="0" smtClean="0">
                <a:solidFill>
                  <a:srgbClr val="2D19A7"/>
                </a:solidFill>
                <a:latin typeface="Calibri" pitchFamily="34" charset="0"/>
                <a:cs typeface="Calibri" pitchFamily="34" charset="0"/>
              </a:rPr>
              <a:t>Urgência na Ação Evangelizadora</a:t>
            </a:r>
            <a:endParaRPr sz="3200" b="1" dirty="0">
              <a:solidFill>
                <a:srgbClr val="2D19A7"/>
              </a:solidFill>
              <a:latin typeface="Calibri" pitchFamily="34" charset="0"/>
              <a:cs typeface="Calibri" pitchFamily="34" charset="0"/>
            </a:endParaRPr>
          </a:p>
        </p:txBody>
      </p:sp>
      <p:sp>
        <p:nvSpPr>
          <p:cNvPr id="44037" name="CaixaDeTexto 4"/>
          <p:cNvSpPr txBox="1">
            <a:spLocks noChangeArrowheads="1"/>
          </p:cNvSpPr>
          <p:nvPr/>
        </p:nvSpPr>
        <p:spPr bwMode="auto">
          <a:xfrm>
            <a:off x="1258888" y="260350"/>
            <a:ext cx="1728787"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III</a:t>
            </a:r>
          </a:p>
        </p:txBody>
      </p:sp>
      <p:pic>
        <p:nvPicPr>
          <p:cNvPr id="44038" name="Espaço Reservado para Conteúdo 16" descr="diretrizesc2p.jpg"/>
          <p:cNvPicPr>
            <a:picLocks noGrp="1" noChangeAspect="1"/>
          </p:cNvPicPr>
          <p:nvPr>
            <p:ph idx="1"/>
          </p:nvPr>
        </p:nvPicPr>
        <p:blipFill>
          <a:blip r:embed="rId2" cstate="print"/>
          <a:srcRect/>
          <a:stretch>
            <a:fillRect/>
          </a:stretch>
        </p:blipFill>
        <p:spPr>
          <a:xfrm>
            <a:off x="7940675" y="692150"/>
            <a:ext cx="941388" cy="766763"/>
          </a:xfrm>
        </p:spPr>
      </p:pic>
      <p:sp>
        <p:nvSpPr>
          <p:cNvPr id="44039" name="CaixaDeTexto 9"/>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62</a:t>
            </a:r>
          </a:p>
        </p:txBody>
      </p:sp>
      <p:sp>
        <p:nvSpPr>
          <p:cNvPr id="44040" name="CaixaDeTexto 5"/>
          <p:cNvSpPr txBox="1">
            <a:spLocks noChangeArrowheads="1"/>
          </p:cNvSpPr>
          <p:nvPr/>
        </p:nvSpPr>
        <p:spPr bwMode="auto">
          <a:xfrm>
            <a:off x="1187450" y="2636838"/>
            <a:ext cx="7488238" cy="3970337"/>
          </a:xfrm>
          <a:prstGeom prst="rect">
            <a:avLst/>
          </a:prstGeom>
          <a:noFill/>
          <a:ln w="9525">
            <a:noFill/>
            <a:miter lim="800000"/>
            <a:headEnd/>
            <a:tailEnd/>
          </a:ln>
        </p:spPr>
        <p:txBody>
          <a:bodyPr>
            <a:spAutoFit/>
          </a:bodyPr>
          <a:lstStyle/>
          <a:p>
            <a:pPr algn="just" fontAlgn="ctr"/>
            <a:r>
              <a:rPr lang="pt-BR" sz="2800">
                <a:latin typeface="Calibri" pitchFamily="34" charset="0"/>
                <a:cs typeface="Calibri" pitchFamily="34" charset="0"/>
              </a:rPr>
              <a:t>O caminho para que a paróquia se torne uma comunidade de comunidades é inevitável, desafiando a criatividade, o respeito mútuo, a sensibilidade para o momento histórico. Mesmo consciente de que processos humanos e transformações de mentalidade são lentos, a Igreja no Brasil se compromete em acelerar o processo de animação e fortalecimento de efetivas comunidades. </a:t>
            </a:r>
          </a:p>
        </p:txBody>
      </p:sp>
      <p:sp>
        <p:nvSpPr>
          <p:cNvPr id="7" name="CaixaDeTexto 6"/>
          <p:cNvSpPr txBox="1"/>
          <p:nvPr/>
        </p:nvSpPr>
        <p:spPr>
          <a:xfrm>
            <a:off x="1476375" y="1557338"/>
            <a:ext cx="6551613" cy="584200"/>
          </a:xfrm>
          <a:prstGeom prst="rect">
            <a:avLst/>
          </a:prstGeom>
          <a:noFill/>
        </p:spPr>
        <p:txBody>
          <a:bodyPr>
            <a:spAutoFit/>
          </a:bodyPr>
          <a:lstStyle/>
          <a:p>
            <a:pPr fontAlgn="auto">
              <a:spcBef>
                <a:spcPts val="0"/>
              </a:spcBef>
              <a:spcAft>
                <a:spcPts val="0"/>
              </a:spcAft>
              <a:defRPr/>
            </a:pPr>
            <a:r>
              <a:rPr lang="pt-BR" sz="3200" u="sng" dirty="0">
                <a:solidFill>
                  <a:schemeClr val="tx1">
                    <a:lumMod val="65000"/>
                    <a:lumOff val="35000"/>
                  </a:schemeClr>
                </a:solidFill>
                <a:latin typeface="Calibri" pitchFamily="34" charset="0"/>
                <a:cs typeface="Calibri" pitchFamily="34" charset="0"/>
              </a:rPr>
              <a:t>Igreja: comunidade de comunidades</a:t>
            </a:r>
          </a:p>
        </p:txBody>
      </p:sp>
      <p:sp>
        <p:nvSpPr>
          <p:cNvPr id="44042" name="CaixaDeTexto 7"/>
          <p:cNvSpPr txBox="1">
            <a:spLocks noChangeArrowheads="1"/>
          </p:cNvSpPr>
          <p:nvPr/>
        </p:nvSpPr>
        <p:spPr bwMode="auto">
          <a:xfrm>
            <a:off x="1331913" y="2276475"/>
            <a:ext cx="1800225" cy="369888"/>
          </a:xfrm>
          <a:prstGeom prst="rect">
            <a:avLst/>
          </a:prstGeom>
          <a:noFill/>
          <a:ln w="9525">
            <a:noFill/>
            <a:miter lim="800000"/>
            <a:headEnd/>
            <a:tailEnd/>
          </a:ln>
        </p:spPr>
        <p:txBody>
          <a:bodyPr>
            <a:spAutoFit/>
          </a:bodyPr>
          <a:lstStyle/>
          <a:p>
            <a:r>
              <a:rPr lang="pt-BR" b="1">
                <a:solidFill>
                  <a:srgbClr val="2D19A7"/>
                </a:solidFill>
                <a:latin typeface="Calibri" pitchFamily="34" charset="0"/>
                <a:cs typeface="Calibri" pitchFamily="34" charset="0"/>
              </a:rPr>
              <a:t>Paróquia</a:t>
            </a:r>
          </a:p>
        </p:txBody>
      </p:sp>
    </p:spTree>
  </p:cSld>
  <p:clrMapOvr>
    <a:masterClrMapping/>
  </p:clrMapOvr>
  <p:transition spd="slow">
    <p:pull/>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331640" y="692696"/>
            <a:ext cx="62750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b="1" dirty="0" smtClean="0">
                <a:solidFill>
                  <a:srgbClr val="2D19A7"/>
                </a:solidFill>
                <a:latin typeface="Calibri" pitchFamily="34" charset="0"/>
                <a:cs typeface="Calibri" pitchFamily="34" charset="0"/>
              </a:rPr>
              <a:t>Urgência na Ação Evangelizadora</a:t>
            </a:r>
            <a:endParaRPr sz="3200" b="1" dirty="0">
              <a:solidFill>
                <a:srgbClr val="2D19A7"/>
              </a:solidFill>
              <a:latin typeface="Calibri" pitchFamily="34" charset="0"/>
              <a:cs typeface="Calibri" pitchFamily="34" charset="0"/>
            </a:endParaRPr>
          </a:p>
        </p:txBody>
      </p:sp>
      <p:sp>
        <p:nvSpPr>
          <p:cNvPr id="45061" name="CaixaDeTexto 4"/>
          <p:cNvSpPr txBox="1">
            <a:spLocks noChangeArrowheads="1"/>
          </p:cNvSpPr>
          <p:nvPr/>
        </p:nvSpPr>
        <p:spPr bwMode="auto">
          <a:xfrm>
            <a:off x="1258888" y="260350"/>
            <a:ext cx="1728787"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III</a:t>
            </a:r>
          </a:p>
        </p:txBody>
      </p:sp>
      <p:pic>
        <p:nvPicPr>
          <p:cNvPr id="45062" name="Espaço Reservado para Conteúdo 16" descr="diretrizesc2p.jpg"/>
          <p:cNvPicPr>
            <a:picLocks noGrp="1" noChangeAspect="1"/>
          </p:cNvPicPr>
          <p:nvPr>
            <p:ph idx="1"/>
          </p:nvPr>
        </p:nvPicPr>
        <p:blipFill>
          <a:blip r:embed="rId2" cstate="print"/>
          <a:srcRect/>
          <a:stretch>
            <a:fillRect/>
          </a:stretch>
        </p:blipFill>
        <p:spPr>
          <a:xfrm>
            <a:off x="7940675" y="692150"/>
            <a:ext cx="941388" cy="766763"/>
          </a:xfrm>
        </p:spPr>
      </p:pic>
      <p:sp>
        <p:nvSpPr>
          <p:cNvPr id="45063" name="CaixaDeTexto 9"/>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b="1">
                <a:latin typeface="Calibri" pitchFamily="34" charset="0"/>
                <a:cs typeface="Calibri" pitchFamily="34" charset="0"/>
              </a:rPr>
              <a:t>DGAE 62</a:t>
            </a:r>
          </a:p>
        </p:txBody>
      </p:sp>
      <p:sp>
        <p:nvSpPr>
          <p:cNvPr id="45064" name="CaixaDeTexto 5"/>
          <p:cNvSpPr txBox="1">
            <a:spLocks noChangeArrowheads="1"/>
          </p:cNvSpPr>
          <p:nvPr/>
        </p:nvSpPr>
        <p:spPr bwMode="auto">
          <a:xfrm>
            <a:off x="1187450" y="2997200"/>
            <a:ext cx="7416800" cy="3108325"/>
          </a:xfrm>
          <a:prstGeom prst="rect">
            <a:avLst/>
          </a:prstGeom>
          <a:noFill/>
          <a:ln w="9525">
            <a:noFill/>
            <a:miter lim="800000"/>
            <a:headEnd/>
            <a:tailEnd/>
          </a:ln>
        </p:spPr>
        <p:txBody>
          <a:bodyPr>
            <a:spAutoFit/>
          </a:bodyPr>
          <a:lstStyle/>
          <a:p>
            <a:pPr algn="just" fontAlgn="ctr"/>
            <a:r>
              <a:rPr lang="pt-BR" sz="2800">
                <a:solidFill>
                  <a:srgbClr val="2D19A7"/>
                </a:solidFill>
                <a:latin typeface="Calibri" pitchFamily="34" charset="0"/>
                <a:cs typeface="Calibri" pitchFamily="34" charset="0"/>
              </a:rPr>
              <a:t>A setorização da paróquia pode favorecer o nascimento de comunidades, pois valorizam os vínculos humanos e sociais. A Igreja se faz  presente nas diversas realidades: no encontro dos afastados, promovendo novas lideranças e a iniciação à vida cristã no ambiente em que as pessoas vivem. </a:t>
            </a:r>
          </a:p>
        </p:txBody>
      </p:sp>
      <p:sp>
        <p:nvSpPr>
          <p:cNvPr id="7" name="CaixaDeTexto 6"/>
          <p:cNvSpPr txBox="1"/>
          <p:nvPr/>
        </p:nvSpPr>
        <p:spPr>
          <a:xfrm>
            <a:off x="1403350" y="1628775"/>
            <a:ext cx="6985000" cy="584200"/>
          </a:xfrm>
          <a:prstGeom prst="rect">
            <a:avLst/>
          </a:prstGeom>
          <a:noFill/>
        </p:spPr>
        <p:txBody>
          <a:bodyPr>
            <a:spAutoFit/>
          </a:bodyPr>
          <a:lstStyle/>
          <a:p>
            <a:pPr fontAlgn="auto">
              <a:spcBef>
                <a:spcPts val="0"/>
              </a:spcBef>
              <a:spcAft>
                <a:spcPts val="0"/>
              </a:spcAft>
              <a:defRPr/>
            </a:pPr>
            <a:r>
              <a:rPr lang="pt-BR" sz="3200" u="sng" dirty="0">
                <a:solidFill>
                  <a:schemeClr val="tx1">
                    <a:lumMod val="50000"/>
                    <a:lumOff val="50000"/>
                  </a:schemeClr>
                </a:solidFill>
                <a:latin typeface="Calibri" pitchFamily="34" charset="0"/>
                <a:cs typeface="Calibri" pitchFamily="34" charset="0"/>
              </a:rPr>
              <a:t>Igreja: comunidade de comunidades</a:t>
            </a:r>
          </a:p>
        </p:txBody>
      </p:sp>
      <p:sp>
        <p:nvSpPr>
          <p:cNvPr id="45066" name="CaixaDeTexto 7"/>
          <p:cNvSpPr txBox="1">
            <a:spLocks noChangeArrowheads="1"/>
          </p:cNvSpPr>
          <p:nvPr/>
        </p:nvSpPr>
        <p:spPr bwMode="auto">
          <a:xfrm>
            <a:off x="1331913" y="2636838"/>
            <a:ext cx="1727200" cy="369887"/>
          </a:xfrm>
          <a:prstGeom prst="rect">
            <a:avLst/>
          </a:prstGeom>
          <a:noFill/>
          <a:ln w="9525">
            <a:noFill/>
            <a:miter lim="800000"/>
            <a:headEnd/>
            <a:tailEnd/>
          </a:ln>
        </p:spPr>
        <p:txBody>
          <a:bodyPr>
            <a:spAutoFit/>
          </a:bodyPr>
          <a:lstStyle/>
          <a:p>
            <a:r>
              <a:rPr lang="pt-BR" b="1">
                <a:solidFill>
                  <a:srgbClr val="2D19A7"/>
                </a:solidFill>
                <a:latin typeface="Calibri" pitchFamily="34" charset="0"/>
                <a:cs typeface="Calibri" pitchFamily="34" charset="0"/>
              </a:rPr>
              <a:t>Paróquia</a:t>
            </a:r>
          </a:p>
        </p:txBody>
      </p:sp>
    </p:spTree>
  </p:cSld>
  <p:clrMapOvr>
    <a:masterClrMapping/>
  </p:clrMapOvr>
  <p:transition spd="slow">
    <p:diamon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331640" y="764704"/>
            <a:ext cx="62750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b="1" dirty="0" smtClean="0">
                <a:solidFill>
                  <a:srgbClr val="2D19A7"/>
                </a:solidFill>
                <a:latin typeface="Calibri" pitchFamily="34" charset="0"/>
                <a:cs typeface="Calibri" pitchFamily="34" charset="0"/>
              </a:rPr>
              <a:t>Urgência na Ação Evangelizadora</a:t>
            </a:r>
            <a:endParaRPr sz="3200" b="1" dirty="0">
              <a:solidFill>
                <a:srgbClr val="2D19A7"/>
              </a:solidFill>
              <a:latin typeface="Calibri" pitchFamily="34" charset="0"/>
              <a:cs typeface="Calibri" pitchFamily="34" charset="0"/>
            </a:endParaRPr>
          </a:p>
        </p:txBody>
      </p:sp>
      <p:sp>
        <p:nvSpPr>
          <p:cNvPr id="46085" name="CaixaDeTexto 4"/>
          <p:cNvSpPr txBox="1">
            <a:spLocks noChangeArrowheads="1"/>
          </p:cNvSpPr>
          <p:nvPr/>
        </p:nvSpPr>
        <p:spPr bwMode="auto">
          <a:xfrm>
            <a:off x="1258888" y="260350"/>
            <a:ext cx="1728787"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III</a:t>
            </a:r>
          </a:p>
        </p:txBody>
      </p:sp>
      <p:pic>
        <p:nvPicPr>
          <p:cNvPr id="46086" name="Espaço Reservado para Conteúdo 16" descr="diretrizesc2p.jpg"/>
          <p:cNvPicPr>
            <a:picLocks noGrp="1" noChangeAspect="1"/>
          </p:cNvPicPr>
          <p:nvPr>
            <p:ph idx="1"/>
          </p:nvPr>
        </p:nvPicPr>
        <p:blipFill>
          <a:blip r:embed="rId2" cstate="print"/>
          <a:srcRect/>
          <a:stretch>
            <a:fillRect/>
          </a:stretch>
        </p:blipFill>
        <p:spPr>
          <a:xfrm>
            <a:off x="7940675" y="692150"/>
            <a:ext cx="941388" cy="766763"/>
          </a:xfrm>
        </p:spPr>
      </p:pic>
      <p:sp>
        <p:nvSpPr>
          <p:cNvPr id="46087" name="CaixaDeTexto 9"/>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66</a:t>
            </a:r>
          </a:p>
        </p:txBody>
      </p:sp>
      <p:sp>
        <p:nvSpPr>
          <p:cNvPr id="46088" name="CaixaDeTexto 5"/>
          <p:cNvSpPr txBox="1">
            <a:spLocks noChangeArrowheads="1"/>
          </p:cNvSpPr>
          <p:nvPr/>
        </p:nvSpPr>
        <p:spPr bwMode="auto">
          <a:xfrm>
            <a:off x="395288" y="2492375"/>
            <a:ext cx="8280400" cy="3540125"/>
          </a:xfrm>
          <a:prstGeom prst="rect">
            <a:avLst/>
          </a:prstGeom>
          <a:noFill/>
          <a:ln w="9525">
            <a:noFill/>
            <a:miter lim="800000"/>
            <a:headEnd/>
            <a:tailEnd/>
          </a:ln>
        </p:spPr>
        <p:txBody>
          <a:bodyPr>
            <a:spAutoFit/>
          </a:bodyPr>
          <a:lstStyle/>
          <a:p>
            <a:pPr algn="just" fontAlgn="ctr"/>
            <a:r>
              <a:rPr lang="pt-BR" sz="2800">
                <a:latin typeface="Calibri" pitchFamily="34" charset="0"/>
                <a:cs typeface="Calibri" pitchFamily="34" charset="0"/>
              </a:rPr>
              <a:t>A missão dos discípulos é o serviço à vida plena.</a:t>
            </a:r>
          </a:p>
          <a:p>
            <a:pPr algn="just"/>
            <a:r>
              <a:rPr lang="pt-BR" sz="2800">
                <a:latin typeface="Calibri" pitchFamily="34" charset="0"/>
                <a:cs typeface="Calibri" pitchFamily="34" charset="0"/>
              </a:rPr>
              <a:t>A Igreja no Brasil sabe que “nossos povos não querem andar pelas sombras da morte. Têm sede de vida e felicidade em Cristo”. Ela proclama: “as condições de vida de muitos abandonados, excluídos e ignorados em sua miséria e dor, contradizem o projeto do Pai e desafiam os  missionários ao compromisso com a cultura da vida”. </a:t>
            </a:r>
          </a:p>
        </p:txBody>
      </p:sp>
      <p:sp>
        <p:nvSpPr>
          <p:cNvPr id="7" name="CaixaDeTexto 6"/>
          <p:cNvSpPr txBox="1"/>
          <p:nvPr/>
        </p:nvSpPr>
        <p:spPr>
          <a:xfrm>
            <a:off x="1547664" y="1772816"/>
            <a:ext cx="6192688" cy="523220"/>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fontAlgn="auto">
              <a:spcBef>
                <a:spcPts val="0"/>
              </a:spcBef>
              <a:spcAft>
                <a:spcPts val="0"/>
              </a:spcAft>
              <a:defRPr/>
            </a:pPr>
            <a:r>
              <a:rPr lang="pt-BR" sz="2800" b="1" u="sng" dirty="0">
                <a:solidFill>
                  <a:schemeClr val="bg1"/>
                </a:solidFill>
                <a:latin typeface="Calibri" pitchFamily="34" charset="0"/>
                <a:cs typeface="Calibri" pitchFamily="34" charset="0"/>
              </a:rPr>
              <a:t>Igreja a serviço da vida plena para todos</a:t>
            </a:r>
          </a:p>
        </p:txBody>
      </p:sp>
      <p:sp>
        <p:nvSpPr>
          <p:cNvPr id="8" name="CaixaDeTexto 7"/>
          <p:cNvSpPr txBox="1"/>
          <p:nvPr/>
        </p:nvSpPr>
        <p:spPr>
          <a:xfrm>
            <a:off x="7236296" y="188640"/>
            <a:ext cx="1728192" cy="369332"/>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fontAlgn="auto">
              <a:spcBef>
                <a:spcPts val="0"/>
              </a:spcBef>
              <a:spcAft>
                <a:spcPts val="0"/>
              </a:spcAft>
              <a:defRPr/>
            </a:pPr>
            <a:r>
              <a:rPr lang="pt-BR" b="1" dirty="0">
                <a:solidFill>
                  <a:schemeClr val="bg1"/>
                </a:solidFill>
              </a:rPr>
              <a:t>Urgências -  5</a:t>
            </a:r>
          </a:p>
        </p:txBody>
      </p:sp>
    </p:spTree>
  </p:cSld>
  <p:clrMapOvr>
    <a:masterClrMapping/>
  </p:clrMapOvr>
  <p:transition spd="slow">
    <p:push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ço Reservado para Conteúdo 4" descr="diretrizesc2p.jpg"/>
          <p:cNvPicPr>
            <a:picLocks noGrp="1" noChangeAspect="1"/>
          </p:cNvPicPr>
          <p:nvPr>
            <p:ph idx="1"/>
          </p:nvPr>
        </p:nvPicPr>
        <p:blipFill>
          <a:blip r:embed="rId2" cstate="email"/>
          <a:srcRect/>
          <a:stretch>
            <a:fillRect/>
          </a:stretch>
        </p:blipFill>
        <p:spPr>
          <a:xfrm>
            <a:off x="539552" y="260648"/>
            <a:ext cx="1402344" cy="1105268"/>
          </a:xfrm>
          <a:prstGeom prst="roundRect">
            <a:avLst>
              <a:gd name="adj" fmla="val 8594"/>
            </a:avLst>
          </a:prstGeom>
        </p:spPr>
        <p:style>
          <a:lnRef idx="1">
            <a:schemeClr val="dk1"/>
          </a:lnRef>
          <a:fillRef idx="2">
            <a:schemeClr val="dk1"/>
          </a:fillRef>
          <a:effectRef idx="1">
            <a:schemeClr val="dk1"/>
          </a:effectRef>
          <a:fontRef idx="minor">
            <a:schemeClr val="dk1"/>
          </a:fontRef>
        </p:style>
      </p:pic>
      <p:sp>
        <p:nvSpPr>
          <p:cNvPr id="6" name="CaixaDeTexto 5"/>
          <p:cNvSpPr txBox="1"/>
          <p:nvPr/>
        </p:nvSpPr>
        <p:spPr>
          <a:xfrm>
            <a:off x="2555776" y="548680"/>
            <a:ext cx="5472608" cy="707886"/>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fontAlgn="auto">
              <a:spcBef>
                <a:spcPts val="0"/>
              </a:spcBef>
              <a:spcAft>
                <a:spcPts val="0"/>
              </a:spcAft>
              <a:defRPr/>
            </a:pPr>
            <a:r>
              <a:rPr lang="pt-BR" sz="4000" b="1" dirty="0">
                <a:solidFill>
                  <a:srgbClr val="0070C0"/>
                </a:solidFill>
              </a:rPr>
              <a:t>DGAE  2011 - 2015</a:t>
            </a:r>
            <a:r>
              <a:rPr lang="pt-BR" sz="4000" dirty="0"/>
              <a:t> </a:t>
            </a:r>
          </a:p>
        </p:txBody>
      </p:sp>
      <p:sp>
        <p:nvSpPr>
          <p:cNvPr id="7" name="CaixaDeTexto 6"/>
          <p:cNvSpPr txBox="1"/>
          <p:nvPr/>
        </p:nvSpPr>
        <p:spPr>
          <a:xfrm>
            <a:off x="611560" y="1700808"/>
            <a:ext cx="6120680" cy="523220"/>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pt-BR" sz="2800" dirty="0">
                <a:solidFill>
                  <a:srgbClr val="2D19A7"/>
                </a:solidFill>
              </a:rPr>
              <a:t>Cap. I:  Partir de Jesus Cristo</a:t>
            </a:r>
          </a:p>
        </p:txBody>
      </p:sp>
      <p:sp>
        <p:nvSpPr>
          <p:cNvPr id="8" name="CaixaDeTexto 7"/>
          <p:cNvSpPr txBox="1"/>
          <p:nvPr/>
        </p:nvSpPr>
        <p:spPr>
          <a:xfrm>
            <a:off x="611560" y="2708920"/>
            <a:ext cx="6192688" cy="523220"/>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pt-BR" sz="2800" dirty="0">
                <a:solidFill>
                  <a:srgbClr val="2D19A7"/>
                </a:solidFill>
              </a:rPr>
              <a:t>Cap. II: Marcas de Nosso Tempo</a:t>
            </a:r>
          </a:p>
        </p:txBody>
      </p:sp>
      <p:sp>
        <p:nvSpPr>
          <p:cNvPr id="9" name="CaixaDeTexto 8"/>
          <p:cNvSpPr txBox="1"/>
          <p:nvPr/>
        </p:nvSpPr>
        <p:spPr>
          <a:xfrm>
            <a:off x="611560" y="3717032"/>
            <a:ext cx="7920880" cy="523220"/>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pt-BR" sz="2800" dirty="0">
                <a:solidFill>
                  <a:srgbClr val="2D19A7"/>
                </a:solidFill>
              </a:rPr>
              <a:t>Cap. III: Urgências na Ação Evangelizadora</a:t>
            </a:r>
          </a:p>
        </p:txBody>
      </p:sp>
      <p:sp>
        <p:nvSpPr>
          <p:cNvPr id="10" name="CaixaDeTexto 9"/>
          <p:cNvSpPr txBox="1"/>
          <p:nvPr/>
        </p:nvSpPr>
        <p:spPr>
          <a:xfrm>
            <a:off x="611560" y="4653136"/>
            <a:ext cx="6336704" cy="523220"/>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pt-BR" sz="2800" dirty="0">
                <a:solidFill>
                  <a:srgbClr val="2D19A7"/>
                </a:solidFill>
              </a:rPr>
              <a:t>Cap. IV: Perspectivas de Ação</a:t>
            </a:r>
          </a:p>
        </p:txBody>
      </p:sp>
      <p:sp>
        <p:nvSpPr>
          <p:cNvPr id="11" name="CaixaDeTexto 10"/>
          <p:cNvSpPr txBox="1"/>
          <p:nvPr/>
        </p:nvSpPr>
        <p:spPr>
          <a:xfrm>
            <a:off x="611560" y="5589240"/>
            <a:ext cx="6336704" cy="523220"/>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pt-BR" sz="2800" dirty="0">
                <a:solidFill>
                  <a:srgbClr val="2D19A7"/>
                </a:solidFill>
              </a:rPr>
              <a:t>Cap. V: Indicações Operacionais</a:t>
            </a:r>
          </a:p>
        </p:txBody>
      </p:sp>
    </p:spTree>
  </p:cSld>
  <p:clrMapOvr>
    <a:masterClrMapping/>
  </p:clrMapOvr>
  <p:transition spd="med">
    <p:pull dir="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331640" y="692696"/>
            <a:ext cx="62750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b="1" dirty="0" smtClean="0">
                <a:solidFill>
                  <a:srgbClr val="2D19A7"/>
                </a:solidFill>
                <a:latin typeface="Calibri" pitchFamily="34" charset="0"/>
                <a:cs typeface="Calibri" pitchFamily="34" charset="0"/>
              </a:rPr>
              <a:t>Urgência na Ação Evangelizadora</a:t>
            </a:r>
            <a:endParaRPr sz="3200" b="1" dirty="0">
              <a:solidFill>
                <a:srgbClr val="2D19A7"/>
              </a:solidFill>
              <a:latin typeface="Calibri" pitchFamily="34" charset="0"/>
              <a:cs typeface="Calibri" pitchFamily="34" charset="0"/>
            </a:endParaRPr>
          </a:p>
        </p:txBody>
      </p:sp>
      <p:sp>
        <p:nvSpPr>
          <p:cNvPr id="47109" name="CaixaDeTexto 4"/>
          <p:cNvSpPr txBox="1">
            <a:spLocks noChangeArrowheads="1"/>
          </p:cNvSpPr>
          <p:nvPr/>
        </p:nvSpPr>
        <p:spPr bwMode="auto">
          <a:xfrm>
            <a:off x="1258888" y="260350"/>
            <a:ext cx="1728787"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III</a:t>
            </a:r>
          </a:p>
        </p:txBody>
      </p:sp>
      <p:pic>
        <p:nvPicPr>
          <p:cNvPr id="47110" name="Espaço Reservado para Conteúdo 16" descr="diretrizesc2p.jpg"/>
          <p:cNvPicPr>
            <a:picLocks noGrp="1" noChangeAspect="1"/>
          </p:cNvPicPr>
          <p:nvPr>
            <p:ph idx="1"/>
          </p:nvPr>
        </p:nvPicPr>
        <p:blipFill>
          <a:blip r:embed="rId2" cstate="print"/>
          <a:srcRect/>
          <a:stretch>
            <a:fillRect/>
          </a:stretch>
        </p:blipFill>
        <p:spPr>
          <a:xfrm>
            <a:off x="7940675" y="692150"/>
            <a:ext cx="941388" cy="766763"/>
          </a:xfrm>
        </p:spPr>
      </p:pic>
      <p:sp>
        <p:nvSpPr>
          <p:cNvPr id="47111" name="CaixaDeTexto 9"/>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b="1">
                <a:latin typeface="Calibri" pitchFamily="34" charset="0"/>
                <a:cs typeface="Calibri" pitchFamily="34" charset="0"/>
              </a:rPr>
              <a:t>DGAE 66</a:t>
            </a:r>
          </a:p>
        </p:txBody>
      </p:sp>
      <p:sp>
        <p:nvSpPr>
          <p:cNvPr id="47112" name="CaixaDeTexto 5"/>
          <p:cNvSpPr txBox="1">
            <a:spLocks noChangeArrowheads="1"/>
          </p:cNvSpPr>
          <p:nvPr/>
        </p:nvSpPr>
        <p:spPr bwMode="auto">
          <a:xfrm>
            <a:off x="395288" y="2636838"/>
            <a:ext cx="8280400" cy="3108325"/>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r>
              <a:rPr lang="pt-BR" sz="2800">
                <a:solidFill>
                  <a:srgbClr val="2D19A7"/>
                </a:solidFill>
              </a:rPr>
              <a:t>Contemplando os diversos rostos de sofredores, os “novos rostos dos pobres” o discípulo missionário enxerga nele o rosto de seu Senhor: chagado, destroçado, flagelado. O discípulo missionário não se cala diante da vida impedida de nascer seja por decisão individual, seja pela legalização e despenalização do aborto. </a:t>
            </a:r>
          </a:p>
        </p:txBody>
      </p:sp>
      <p:sp>
        <p:nvSpPr>
          <p:cNvPr id="7" name="CaixaDeTexto 6"/>
          <p:cNvSpPr txBox="1"/>
          <p:nvPr/>
        </p:nvSpPr>
        <p:spPr>
          <a:xfrm>
            <a:off x="1547813" y="1773238"/>
            <a:ext cx="6192837" cy="522287"/>
          </a:xfrm>
          <a:prstGeom prst="rect">
            <a:avLst/>
          </a:prstGeom>
          <a:noFill/>
        </p:spPr>
        <p:txBody>
          <a:bodyPr>
            <a:spAutoFit/>
          </a:bodyPr>
          <a:lstStyle/>
          <a:p>
            <a:pPr fontAlgn="auto">
              <a:spcBef>
                <a:spcPts val="0"/>
              </a:spcBef>
              <a:spcAft>
                <a:spcPts val="0"/>
              </a:spcAft>
              <a:defRPr/>
            </a:pPr>
            <a:r>
              <a:rPr lang="pt-BR" sz="2800" u="sng" dirty="0">
                <a:solidFill>
                  <a:schemeClr val="tx1">
                    <a:lumMod val="75000"/>
                    <a:lumOff val="25000"/>
                  </a:schemeClr>
                </a:solidFill>
                <a:latin typeface="Calibri" pitchFamily="34" charset="0"/>
                <a:cs typeface="Calibri" pitchFamily="34" charset="0"/>
              </a:rPr>
              <a:t>Igreja a serviço da vida plena para todos</a:t>
            </a:r>
          </a:p>
        </p:txBody>
      </p:sp>
    </p:spTree>
  </p:cSld>
  <p:clrMapOvr>
    <a:masterClrMapping/>
  </p:clrMapOvr>
  <p:transition spd="slow">
    <p:cover dir="lu"/>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331640" y="692696"/>
            <a:ext cx="62750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b="1" dirty="0" smtClean="0">
                <a:solidFill>
                  <a:srgbClr val="2D19A7"/>
                </a:solidFill>
                <a:latin typeface="Calibri" pitchFamily="34" charset="0"/>
                <a:cs typeface="Calibri" pitchFamily="34" charset="0"/>
              </a:rPr>
              <a:t>Urgência na Ação Evangelizadora</a:t>
            </a:r>
            <a:endParaRPr sz="3200" b="1" dirty="0">
              <a:solidFill>
                <a:srgbClr val="2D19A7"/>
              </a:solidFill>
              <a:latin typeface="Calibri" pitchFamily="34" charset="0"/>
              <a:cs typeface="Calibri" pitchFamily="34" charset="0"/>
            </a:endParaRPr>
          </a:p>
        </p:txBody>
      </p:sp>
      <p:sp>
        <p:nvSpPr>
          <p:cNvPr id="48133" name="CaixaDeTexto 4"/>
          <p:cNvSpPr txBox="1">
            <a:spLocks noChangeArrowheads="1"/>
          </p:cNvSpPr>
          <p:nvPr/>
        </p:nvSpPr>
        <p:spPr bwMode="auto">
          <a:xfrm>
            <a:off x="1258888" y="260350"/>
            <a:ext cx="1728787"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III</a:t>
            </a:r>
          </a:p>
        </p:txBody>
      </p:sp>
      <p:pic>
        <p:nvPicPr>
          <p:cNvPr id="48134" name="Espaço Reservado para Conteúdo 16" descr="diretrizesc2p.jpg"/>
          <p:cNvPicPr>
            <a:picLocks noGrp="1" noChangeAspect="1"/>
          </p:cNvPicPr>
          <p:nvPr>
            <p:ph idx="1"/>
          </p:nvPr>
        </p:nvPicPr>
        <p:blipFill>
          <a:blip r:embed="rId2" cstate="print"/>
          <a:srcRect/>
          <a:stretch>
            <a:fillRect/>
          </a:stretch>
        </p:blipFill>
        <p:spPr>
          <a:xfrm>
            <a:off x="7940675" y="692150"/>
            <a:ext cx="941388" cy="766763"/>
          </a:xfrm>
        </p:spPr>
      </p:pic>
      <p:sp>
        <p:nvSpPr>
          <p:cNvPr id="48135" name="CaixaDeTexto 9"/>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b="1">
                <a:solidFill>
                  <a:srgbClr val="2D19A7"/>
                </a:solidFill>
                <a:latin typeface="Calibri" pitchFamily="34" charset="0"/>
                <a:cs typeface="Calibri" pitchFamily="34" charset="0"/>
              </a:rPr>
              <a:t>DGAE 71</a:t>
            </a:r>
          </a:p>
        </p:txBody>
      </p:sp>
      <p:sp>
        <p:nvSpPr>
          <p:cNvPr id="48136" name="CaixaDeTexto 5"/>
          <p:cNvSpPr txBox="1">
            <a:spLocks noChangeArrowheads="1"/>
          </p:cNvSpPr>
          <p:nvPr/>
        </p:nvSpPr>
        <p:spPr bwMode="auto">
          <a:xfrm>
            <a:off x="323850" y="2276475"/>
            <a:ext cx="8496300" cy="3970338"/>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r>
              <a:rPr lang="pt-BR" sz="2800">
                <a:solidFill>
                  <a:srgbClr val="2D19A7"/>
                </a:solidFill>
                <a:latin typeface="Calibri" pitchFamily="34" charset="0"/>
                <a:cs typeface="Calibri" pitchFamily="34" charset="0"/>
              </a:rPr>
              <a:t>Consciente das urgências da miséria e da exclusão, o discípulo missionário não restringe sua solidariedade ao gesto da doação caritativa. A doação para a sobrevivência não abrange a totalidade da opção pelos pobres. Esta implica convívio, relacionamento fraterno, atenção, escuta, acompanhamento nas dificuldades, buscando, a partir dos próprios pobres, a mudança de sua situação. Os pobres e excluídos são sujeitos da evangelização e da promoção humana integral. </a:t>
            </a:r>
          </a:p>
        </p:txBody>
      </p:sp>
      <p:sp>
        <p:nvSpPr>
          <p:cNvPr id="11" name="CaixaDeTexto 10"/>
          <p:cNvSpPr txBox="1"/>
          <p:nvPr/>
        </p:nvSpPr>
        <p:spPr>
          <a:xfrm>
            <a:off x="1476375" y="1700213"/>
            <a:ext cx="6191250" cy="523875"/>
          </a:xfrm>
          <a:prstGeom prst="rect">
            <a:avLst/>
          </a:prstGeom>
          <a:noFill/>
        </p:spPr>
        <p:txBody>
          <a:bodyPr>
            <a:spAutoFit/>
          </a:bodyPr>
          <a:lstStyle/>
          <a:p>
            <a:pPr fontAlgn="auto">
              <a:spcBef>
                <a:spcPts val="0"/>
              </a:spcBef>
              <a:spcAft>
                <a:spcPts val="0"/>
              </a:spcAft>
              <a:defRPr/>
            </a:pPr>
            <a:r>
              <a:rPr lang="pt-BR" sz="2800" u="sng" dirty="0">
                <a:solidFill>
                  <a:schemeClr val="tx1">
                    <a:lumMod val="75000"/>
                    <a:lumOff val="25000"/>
                  </a:schemeClr>
                </a:solidFill>
                <a:latin typeface="Calibri" pitchFamily="34" charset="0"/>
                <a:cs typeface="Calibri" pitchFamily="34" charset="0"/>
              </a:rPr>
              <a:t>Igreja a serviço da vida plena para todos</a:t>
            </a:r>
          </a:p>
        </p:txBody>
      </p:sp>
    </p:spTree>
  </p:cSld>
  <p:clrMapOvr>
    <a:masterClrMapping/>
  </p:clrMapOvr>
  <p:transition spd="slow">
    <p:split dir="in"/>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331640" y="692696"/>
            <a:ext cx="62750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b="1" dirty="0" smtClean="0">
                <a:solidFill>
                  <a:srgbClr val="2D19A7"/>
                </a:solidFill>
                <a:latin typeface="Calibri" pitchFamily="34" charset="0"/>
                <a:cs typeface="Calibri" pitchFamily="34" charset="0"/>
              </a:rPr>
              <a:t>Urgência na Ação Evangelizadora</a:t>
            </a:r>
            <a:endParaRPr sz="3200" b="1" dirty="0">
              <a:solidFill>
                <a:srgbClr val="2D19A7"/>
              </a:solidFill>
              <a:latin typeface="Calibri" pitchFamily="34" charset="0"/>
              <a:cs typeface="Calibri" pitchFamily="34" charset="0"/>
            </a:endParaRPr>
          </a:p>
        </p:txBody>
      </p:sp>
      <p:sp>
        <p:nvSpPr>
          <p:cNvPr id="49157" name="CaixaDeTexto 4"/>
          <p:cNvSpPr txBox="1">
            <a:spLocks noChangeArrowheads="1"/>
          </p:cNvSpPr>
          <p:nvPr/>
        </p:nvSpPr>
        <p:spPr bwMode="auto">
          <a:xfrm>
            <a:off x="1258888" y="260350"/>
            <a:ext cx="1728787"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III</a:t>
            </a:r>
          </a:p>
        </p:txBody>
      </p:sp>
      <p:pic>
        <p:nvPicPr>
          <p:cNvPr id="49158" name="Espaço Reservado para Conteúdo 16" descr="diretrizesc2p.jpg"/>
          <p:cNvPicPr>
            <a:picLocks noGrp="1" noChangeAspect="1"/>
          </p:cNvPicPr>
          <p:nvPr>
            <p:ph idx="1"/>
          </p:nvPr>
        </p:nvPicPr>
        <p:blipFill>
          <a:blip r:embed="rId2" cstate="print"/>
          <a:srcRect/>
          <a:stretch>
            <a:fillRect/>
          </a:stretch>
        </p:blipFill>
        <p:spPr>
          <a:xfrm>
            <a:off x="7940675" y="692150"/>
            <a:ext cx="941388" cy="766763"/>
          </a:xfrm>
        </p:spPr>
      </p:pic>
      <p:sp>
        <p:nvSpPr>
          <p:cNvPr id="49159" name="CaixaDeTexto 9"/>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71</a:t>
            </a:r>
          </a:p>
        </p:txBody>
      </p:sp>
      <p:sp>
        <p:nvSpPr>
          <p:cNvPr id="49160" name="CaixaDeTexto 5"/>
          <p:cNvSpPr txBox="1">
            <a:spLocks noChangeArrowheads="1"/>
          </p:cNvSpPr>
          <p:nvPr/>
        </p:nvSpPr>
        <p:spPr bwMode="auto">
          <a:xfrm>
            <a:off x="539750" y="3716338"/>
            <a:ext cx="8064500" cy="1816100"/>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r>
              <a:rPr lang="pt-BR" sz="2800">
                <a:latin typeface="Calibri" pitchFamily="34" charset="0"/>
                <a:cs typeface="Calibri" pitchFamily="34" charset="0"/>
              </a:rPr>
              <a:t>A Igreja reconhece a importância da atuação no mundo da política e incentiva os leigos/as à participação ativa e efetiva na construção de um mundo mais justo, fraterno e solidário.</a:t>
            </a:r>
          </a:p>
        </p:txBody>
      </p:sp>
      <p:sp>
        <p:nvSpPr>
          <p:cNvPr id="7" name="CaixaDeTexto 6"/>
          <p:cNvSpPr txBox="1"/>
          <p:nvPr/>
        </p:nvSpPr>
        <p:spPr>
          <a:xfrm>
            <a:off x="1619250" y="2205038"/>
            <a:ext cx="6192838" cy="522287"/>
          </a:xfrm>
          <a:prstGeom prst="rect">
            <a:avLst/>
          </a:prstGeom>
          <a:noFill/>
        </p:spPr>
        <p:txBody>
          <a:bodyPr>
            <a:spAutoFit/>
          </a:bodyPr>
          <a:lstStyle/>
          <a:p>
            <a:pPr fontAlgn="auto">
              <a:spcBef>
                <a:spcPts val="0"/>
              </a:spcBef>
              <a:spcAft>
                <a:spcPts val="0"/>
              </a:spcAft>
              <a:defRPr/>
            </a:pPr>
            <a:r>
              <a:rPr lang="pt-BR" sz="2800" u="sng" dirty="0">
                <a:solidFill>
                  <a:schemeClr val="tx1">
                    <a:lumMod val="75000"/>
                    <a:lumOff val="25000"/>
                  </a:schemeClr>
                </a:solidFill>
                <a:latin typeface="Calibri" pitchFamily="34" charset="0"/>
                <a:cs typeface="Calibri" pitchFamily="34" charset="0"/>
              </a:rPr>
              <a:t>Igreja a serviço da vida plena para todos</a:t>
            </a:r>
          </a:p>
        </p:txBody>
      </p:sp>
    </p:spTree>
  </p:cSld>
  <p:clrMapOvr>
    <a:masterClrMapping/>
  </p:clrMapOvr>
  <p:transition spd="slow">
    <p:split dir="in"/>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67544" y="692696"/>
            <a:ext cx="5544616" cy="750912"/>
          </a:xfrm>
        </p:spPr>
        <p:style>
          <a:lnRef idx="1">
            <a:schemeClr val="dk1"/>
          </a:lnRef>
          <a:fillRef idx="2">
            <a:schemeClr val="dk1"/>
          </a:fillRef>
          <a:effectRef idx="1">
            <a:schemeClr val="dk1"/>
          </a:effectRef>
          <a:fontRef idx="minor">
            <a:schemeClr val="dk1"/>
          </a:fontRef>
        </p:style>
        <p:txBody>
          <a:bodyPr>
            <a:normAutofit/>
          </a:bodyPr>
          <a:lstStyle/>
          <a:p>
            <a:pPr marL="484632" algn="ctr" eaLnBrk="1" fontAlgn="auto" hangingPunct="1">
              <a:spcAft>
                <a:spcPts val="0"/>
              </a:spcAft>
              <a:defRPr/>
            </a:pPr>
            <a:r>
              <a:rPr sz="3200" b="1" dirty="0" smtClean="0">
                <a:solidFill>
                  <a:srgbClr val="2D19A7"/>
                </a:solidFill>
                <a:latin typeface="Calibri" pitchFamily="34" charset="0"/>
                <a:cs typeface="Calibri" pitchFamily="34" charset="0"/>
              </a:rPr>
              <a:t>Perspectivas de Ação</a:t>
            </a:r>
            <a:endParaRPr sz="3200" b="1" dirty="0">
              <a:solidFill>
                <a:srgbClr val="2D19A7"/>
              </a:solidFill>
              <a:latin typeface="Calibri" pitchFamily="34" charset="0"/>
              <a:cs typeface="Calibri" pitchFamily="34" charset="0"/>
            </a:endParaRPr>
          </a:p>
        </p:txBody>
      </p:sp>
      <p:sp>
        <p:nvSpPr>
          <p:cNvPr id="50181" name="CaixaDeTexto 4"/>
          <p:cNvSpPr txBox="1">
            <a:spLocks noChangeArrowheads="1"/>
          </p:cNvSpPr>
          <p:nvPr/>
        </p:nvSpPr>
        <p:spPr bwMode="auto">
          <a:xfrm>
            <a:off x="468313" y="188913"/>
            <a:ext cx="1727200"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IV</a:t>
            </a:r>
          </a:p>
        </p:txBody>
      </p:sp>
      <p:pic>
        <p:nvPicPr>
          <p:cNvPr id="50182" name="Espaço Reservado para Conteúdo 16" descr="diretrizesc2p.jpg"/>
          <p:cNvPicPr>
            <a:picLocks noGrp="1" noChangeAspect="1"/>
          </p:cNvPicPr>
          <p:nvPr>
            <p:ph idx="1"/>
          </p:nvPr>
        </p:nvPicPr>
        <p:blipFill>
          <a:blip r:embed="rId2" cstate="print"/>
          <a:srcRect/>
          <a:stretch>
            <a:fillRect/>
          </a:stretch>
        </p:blipFill>
        <p:spPr>
          <a:xfrm>
            <a:off x="3276600" y="1628775"/>
            <a:ext cx="941388" cy="766763"/>
          </a:xfrm>
        </p:spPr>
      </p:pic>
      <p:sp>
        <p:nvSpPr>
          <p:cNvPr id="50183" name="CaixaDeTexto 9"/>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73</a:t>
            </a:r>
          </a:p>
        </p:txBody>
      </p:sp>
      <p:sp>
        <p:nvSpPr>
          <p:cNvPr id="50184" name="CaixaDeTexto 7"/>
          <p:cNvSpPr txBox="1">
            <a:spLocks noChangeArrowheads="1"/>
          </p:cNvSpPr>
          <p:nvPr/>
        </p:nvSpPr>
        <p:spPr bwMode="auto">
          <a:xfrm>
            <a:off x="468313" y="2565400"/>
            <a:ext cx="7991475" cy="3538538"/>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r>
              <a:rPr lang="pt-BR" sz="2800">
                <a:latin typeface="Calibri" pitchFamily="34" charset="0"/>
                <a:cs typeface="Calibri" pitchFamily="34" charset="0"/>
              </a:rPr>
              <a:t>De nosso olhar como discípulos missionários sobre </a:t>
            </a:r>
            <a:r>
              <a:rPr lang="pt-BR" sz="2800" b="1" i="1">
                <a:solidFill>
                  <a:srgbClr val="C00000"/>
                </a:solidFill>
                <a:latin typeface="Calibri" pitchFamily="34" charset="0"/>
                <a:cs typeface="Calibri" pitchFamily="34" charset="0"/>
              </a:rPr>
              <a:t>marcas de nosso tempo</a:t>
            </a:r>
            <a:r>
              <a:rPr lang="pt-BR" sz="2800">
                <a:latin typeface="Calibri" pitchFamily="34" charset="0"/>
                <a:cs typeface="Calibri" pitchFamily="34" charset="0"/>
              </a:rPr>
              <a:t> (Cap. II), confrontado com </a:t>
            </a:r>
            <a:r>
              <a:rPr lang="pt-BR" sz="2800" i="1">
                <a:latin typeface="Calibri" pitchFamily="34" charset="0"/>
                <a:cs typeface="Calibri" pitchFamily="34" charset="0"/>
              </a:rPr>
              <a:t>as </a:t>
            </a:r>
            <a:r>
              <a:rPr lang="pt-BR" sz="2800" b="1" i="1">
                <a:solidFill>
                  <a:srgbClr val="C00000"/>
                </a:solidFill>
                <a:latin typeface="Calibri" pitchFamily="34" charset="0"/>
                <a:cs typeface="Calibri" pitchFamily="34" charset="0"/>
              </a:rPr>
              <a:t>urgências na ação evangelizadora</a:t>
            </a:r>
            <a:r>
              <a:rPr lang="pt-BR" sz="2800" b="1">
                <a:solidFill>
                  <a:srgbClr val="C00000"/>
                </a:solidFill>
                <a:latin typeface="Calibri" pitchFamily="34" charset="0"/>
                <a:cs typeface="Calibri" pitchFamily="34" charset="0"/>
              </a:rPr>
              <a:t> </a:t>
            </a:r>
            <a:r>
              <a:rPr lang="pt-BR" sz="2800">
                <a:latin typeface="Calibri" pitchFamily="34" charset="0"/>
                <a:cs typeface="Calibri" pitchFamily="34" charset="0"/>
              </a:rPr>
              <a:t>(Cap. III), </a:t>
            </a:r>
            <a:r>
              <a:rPr lang="pt-BR" sz="2800" b="1" i="1">
                <a:solidFill>
                  <a:srgbClr val="C00000"/>
                </a:solidFill>
                <a:latin typeface="Calibri" pitchFamily="34" charset="0"/>
                <a:cs typeface="Calibri" pitchFamily="34" charset="0"/>
              </a:rPr>
              <a:t>a partir de Jesus Cristo</a:t>
            </a:r>
            <a:r>
              <a:rPr lang="pt-BR" sz="2800">
                <a:latin typeface="Calibri" pitchFamily="34" charset="0"/>
                <a:cs typeface="Calibri" pitchFamily="34" charset="0"/>
              </a:rPr>
              <a:t> (Cap. I), derivam numerosos e complexos desafios pastorais. </a:t>
            </a:r>
          </a:p>
          <a:p>
            <a:pPr marL="273050" indent="-273050" algn="just" fontAlgn="ctr">
              <a:buFont typeface="Wingdings 2" pitchFamily="18" charset="2"/>
              <a:buChar char=""/>
            </a:pPr>
            <a:r>
              <a:rPr lang="pt-BR" sz="2800">
                <a:latin typeface="Calibri" pitchFamily="34" charset="0"/>
                <a:cs typeface="Calibri" pitchFamily="34" charset="0"/>
              </a:rPr>
              <a:t>Em nosso imenso Brasil, as particularidades de cada contexto exigem que cada Igreja Particular responda a eles, a seu modo. </a:t>
            </a:r>
          </a:p>
        </p:txBody>
      </p:sp>
      <p:pic>
        <p:nvPicPr>
          <p:cNvPr id="50185" name="Imagem 8" descr="Imagem1.jpg"/>
          <p:cNvPicPr>
            <a:picLocks noChangeAspect="1"/>
          </p:cNvPicPr>
          <p:nvPr/>
        </p:nvPicPr>
        <p:blipFill>
          <a:blip r:embed="rId3" cstate="print"/>
          <a:srcRect/>
          <a:stretch>
            <a:fillRect/>
          </a:stretch>
        </p:blipFill>
        <p:spPr bwMode="auto">
          <a:xfrm>
            <a:off x="6372225" y="404813"/>
            <a:ext cx="2339975" cy="1708150"/>
          </a:xfrm>
          <a:prstGeom prst="rect">
            <a:avLst/>
          </a:prstGeom>
          <a:noFill/>
          <a:ln w="9525">
            <a:noFill/>
            <a:miter lim="800000"/>
            <a:headEnd/>
            <a:tailEnd/>
          </a:ln>
        </p:spPr>
      </p:pic>
    </p:spTree>
  </p:cSld>
  <p:clrMapOvr>
    <a:masterClrMapping/>
  </p:clrMapOvr>
  <p:transition spd="slow">
    <p:newsflash/>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67544" y="692696"/>
            <a:ext cx="5544616" cy="750912"/>
          </a:xfrm>
        </p:spPr>
        <p:style>
          <a:lnRef idx="1">
            <a:schemeClr val="dk1"/>
          </a:lnRef>
          <a:fillRef idx="2">
            <a:schemeClr val="dk1"/>
          </a:fillRef>
          <a:effectRef idx="1">
            <a:schemeClr val="dk1"/>
          </a:effectRef>
          <a:fontRef idx="minor">
            <a:schemeClr val="dk1"/>
          </a:fontRef>
        </p:style>
        <p:txBody>
          <a:bodyPr>
            <a:normAutofit/>
          </a:bodyPr>
          <a:lstStyle/>
          <a:p>
            <a:pPr marL="484632" algn="ctr" eaLnBrk="1" fontAlgn="auto" hangingPunct="1">
              <a:spcAft>
                <a:spcPts val="0"/>
              </a:spcAft>
              <a:defRPr/>
            </a:pPr>
            <a:r>
              <a:rPr sz="3200" b="1" dirty="0" smtClean="0">
                <a:solidFill>
                  <a:srgbClr val="2D19A7"/>
                </a:solidFill>
                <a:latin typeface="Calibri" pitchFamily="34" charset="0"/>
                <a:cs typeface="Calibri" pitchFamily="34" charset="0"/>
              </a:rPr>
              <a:t>Perspectivas de Ação</a:t>
            </a:r>
            <a:endParaRPr sz="3200" b="1" dirty="0">
              <a:solidFill>
                <a:srgbClr val="2D19A7"/>
              </a:solidFill>
              <a:latin typeface="Calibri" pitchFamily="34" charset="0"/>
              <a:cs typeface="Calibri" pitchFamily="34" charset="0"/>
            </a:endParaRPr>
          </a:p>
        </p:txBody>
      </p:sp>
      <p:sp>
        <p:nvSpPr>
          <p:cNvPr id="51205" name="CaixaDeTexto 4"/>
          <p:cNvSpPr txBox="1">
            <a:spLocks noChangeArrowheads="1"/>
          </p:cNvSpPr>
          <p:nvPr/>
        </p:nvSpPr>
        <p:spPr bwMode="auto">
          <a:xfrm>
            <a:off x="468313" y="188913"/>
            <a:ext cx="1727200"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IV</a:t>
            </a:r>
          </a:p>
        </p:txBody>
      </p:sp>
      <p:sp>
        <p:nvSpPr>
          <p:cNvPr id="51206" name="CaixaDeTexto 9"/>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76</a:t>
            </a:r>
          </a:p>
        </p:txBody>
      </p:sp>
      <p:sp>
        <p:nvSpPr>
          <p:cNvPr id="51207" name="Retângulo 10"/>
          <p:cNvSpPr>
            <a:spLocks noChangeArrowheads="1"/>
          </p:cNvSpPr>
          <p:nvPr/>
        </p:nvSpPr>
        <p:spPr bwMode="auto">
          <a:xfrm>
            <a:off x="827088" y="2133600"/>
            <a:ext cx="7345362" cy="4400550"/>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endParaRPr lang="pt-BR" sz="2800">
              <a:latin typeface="Calibri" pitchFamily="34" charset="0"/>
              <a:cs typeface="Calibri" pitchFamily="34" charset="0"/>
            </a:endParaRPr>
          </a:p>
          <a:p>
            <a:pPr marL="273050" indent="-273050" algn="just" fontAlgn="ctr">
              <a:buFont typeface="Wingdings 2" pitchFamily="18" charset="2"/>
              <a:buChar char=""/>
            </a:pPr>
            <a:r>
              <a:rPr lang="pt-BR" sz="2800">
                <a:latin typeface="Calibri" pitchFamily="34" charset="0"/>
                <a:cs typeface="Calibri" pitchFamily="34" charset="0"/>
              </a:rPr>
              <a:t>A Igreja nasce da missão e existe para a missão. Existe para os outros e precisa ir a todos. O testemunho é condição para o anúncio. </a:t>
            </a:r>
            <a:r>
              <a:rPr lang="pt-BR" sz="2800" i="1">
                <a:latin typeface="Calibri" pitchFamily="34" charset="0"/>
                <a:cs typeface="Calibri" pitchFamily="34" charset="0"/>
              </a:rPr>
              <a:t>A própria comunidade cristã precisa ser ela mesma anúncio,</a:t>
            </a:r>
            <a:r>
              <a:rPr lang="pt-BR" sz="2800">
                <a:latin typeface="Calibri" pitchFamily="34" charset="0"/>
                <a:cs typeface="Calibri" pitchFamily="34" charset="0"/>
              </a:rPr>
              <a:t> pois o mensageiro é Mensagem. </a:t>
            </a:r>
          </a:p>
          <a:p>
            <a:pPr marL="273050" indent="-273050" algn="just" fontAlgn="ctr"/>
            <a:r>
              <a:rPr lang="pt-BR" sz="2800">
                <a:latin typeface="Calibri" pitchFamily="34" charset="0"/>
                <a:cs typeface="Calibri" pitchFamily="34" charset="0"/>
              </a:rPr>
              <a:t>Os mensageiros de Jesus Cristo são testemunhas daquilo que viram, encontraram e experimentaram. </a:t>
            </a:r>
          </a:p>
        </p:txBody>
      </p:sp>
      <p:sp>
        <p:nvSpPr>
          <p:cNvPr id="51208" name="CaixaDeTexto 11"/>
          <p:cNvSpPr txBox="1">
            <a:spLocks noChangeArrowheads="1"/>
          </p:cNvSpPr>
          <p:nvPr/>
        </p:nvSpPr>
        <p:spPr bwMode="auto">
          <a:xfrm>
            <a:off x="1187450" y="1916113"/>
            <a:ext cx="4968875" cy="369887"/>
          </a:xfrm>
          <a:prstGeom prst="rect">
            <a:avLst/>
          </a:prstGeom>
          <a:noFill/>
          <a:ln w="9525">
            <a:noFill/>
            <a:miter lim="800000"/>
            <a:headEnd/>
            <a:tailEnd/>
          </a:ln>
        </p:spPr>
        <p:txBody>
          <a:bodyPr>
            <a:spAutoFit/>
          </a:bodyPr>
          <a:lstStyle/>
          <a:p>
            <a:r>
              <a:rPr lang="pt-BR" b="1">
                <a:solidFill>
                  <a:srgbClr val="002060"/>
                </a:solidFill>
                <a:latin typeface="Century Gothic" pitchFamily="34" charset="0"/>
              </a:rPr>
              <a:t>Igreja em estado permanente de missão</a:t>
            </a:r>
          </a:p>
        </p:txBody>
      </p:sp>
      <p:pic>
        <p:nvPicPr>
          <p:cNvPr id="51209" name="Imagem 7" descr="cnbb.jpg"/>
          <p:cNvPicPr>
            <a:picLocks noChangeAspect="1"/>
          </p:cNvPicPr>
          <p:nvPr/>
        </p:nvPicPr>
        <p:blipFill>
          <a:blip r:embed="rId2" cstate="print"/>
          <a:srcRect/>
          <a:stretch>
            <a:fillRect/>
          </a:stretch>
        </p:blipFill>
        <p:spPr bwMode="auto">
          <a:xfrm>
            <a:off x="6659563" y="333375"/>
            <a:ext cx="2089150" cy="1924050"/>
          </a:xfrm>
          <a:prstGeom prst="rect">
            <a:avLst/>
          </a:prstGeom>
          <a:noFill/>
          <a:ln w="9525">
            <a:noFill/>
            <a:miter lim="800000"/>
            <a:headEnd/>
            <a:tailEnd/>
          </a:ln>
        </p:spPr>
      </p:pic>
    </p:spTree>
  </p:cSld>
  <p:clrMapOvr>
    <a:masterClrMapping/>
  </p:clrMapOvr>
  <p:transition spd="slow">
    <p:newsflash/>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67544" y="692696"/>
            <a:ext cx="5544616" cy="750912"/>
          </a:xfrm>
        </p:spPr>
        <p:style>
          <a:lnRef idx="1">
            <a:schemeClr val="dk1"/>
          </a:lnRef>
          <a:fillRef idx="2">
            <a:schemeClr val="dk1"/>
          </a:fillRef>
          <a:effectRef idx="1">
            <a:schemeClr val="dk1"/>
          </a:effectRef>
          <a:fontRef idx="minor">
            <a:schemeClr val="dk1"/>
          </a:fontRef>
        </p:style>
        <p:txBody>
          <a:bodyPr>
            <a:normAutofit/>
          </a:bodyPr>
          <a:lstStyle/>
          <a:p>
            <a:pPr marL="484632" algn="ctr" eaLnBrk="1" fontAlgn="auto" hangingPunct="1">
              <a:spcAft>
                <a:spcPts val="0"/>
              </a:spcAft>
              <a:defRPr/>
            </a:pPr>
            <a:r>
              <a:rPr sz="3200" b="1" dirty="0" smtClean="0">
                <a:solidFill>
                  <a:srgbClr val="2D19A7"/>
                </a:solidFill>
                <a:latin typeface="Calibri" pitchFamily="34" charset="0"/>
                <a:cs typeface="Calibri" pitchFamily="34" charset="0"/>
              </a:rPr>
              <a:t>Perspectivas de Ação</a:t>
            </a:r>
            <a:endParaRPr sz="3200" b="1" dirty="0">
              <a:solidFill>
                <a:srgbClr val="2D19A7"/>
              </a:solidFill>
              <a:latin typeface="Calibri" pitchFamily="34" charset="0"/>
              <a:cs typeface="Calibri" pitchFamily="34" charset="0"/>
            </a:endParaRPr>
          </a:p>
        </p:txBody>
      </p:sp>
      <p:sp>
        <p:nvSpPr>
          <p:cNvPr id="52229" name="CaixaDeTexto 4"/>
          <p:cNvSpPr txBox="1">
            <a:spLocks noChangeArrowheads="1"/>
          </p:cNvSpPr>
          <p:nvPr/>
        </p:nvSpPr>
        <p:spPr bwMode="auto">
          <a:xfrm>
            <a:off x="468313" y="188913"/>
            <a:ext cx="1727200"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IV</a:t>
            </a:r>
          </a:p>
        </p:txBody>
      </p:sp>
      <p:sp>
        <p:nvSpPr>
          <p:cNvPr id="52230" name="CaixaDeTexto 9"/>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76</a:t>
            </a:r>
          </a:p>
        </p:txBody>
      </p:sp>
      <p:sp>
        <p:nvSpPr>
          <p:cNvPr id="52231" name="Retângulo 10"/>
          <p:cNvSpPr>
            <a:spLocks noChangeArrowheads="1"/>
          </p:cNvSpPr>
          <p:nvPr/>
        </p:nvSpPr>
        <p:spPr bwMode="auto">
          <a:xfrm>
            <a:off x="827088" y="2133600"/>
            <a:ext cx="7345362" cy="522288"/>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endParaRPr lang="pt-BR" sz="2800">
              <a:latin typeface="Calibri" pitchFamily="34" charset="0"/>
              <a:cs typeface="Calibri" pitchFamily="34" charset="0"/>
            </a:endParaRPr>
          </a:p>
        </p:txBody>
      </p:sp>
      <p:sp>
        <p:nvSpPr>
          <p:cNvPr id="52232" name="Retângulo 7"/>
          <p:cNvSpPr>
            <a:spLocks noChangeArrowheads="1"/>
          </p:cNvSpPr>
          <p:nvPr/>
        </p:nvSpPr>
        <p:spPr bwMode="auto">
          <a:xfrm>
            <a:off x="900113" y="2420938"/>
            <a:ext cx="6119812" cy="3970337"/>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r>
              <a:rPr lang="pt-BR" sz="2800">
                <a:latin typeface="Calibri" pitchFamily="34" charset="0"/>
                <a:cs typeface="Calibri" pitchFamily="34" charset="0"/>
              </a:rPr>
              <a:t>Vendo a comunidade cristã reunida no amor e em oração, as pessoas exclamarão, como fala Paulo aos Coríntios: “Verdadeiramente, Deus está entre vós!”. </a:t>
            </a:r>
          </a:p>
          <a:p>
            <a:pPr marL="273050" indent="-273050" algn="just" fontAlgn="ctr">
              <a:buFont typeface="Wingdings 2" pitchFamily="18" charset="2"/>
              <a:buChar char=""/>
            </a:pPr>
            <a:r>
              <a:rPr lang="pt-BR" sz="2800">
                <a:latin typeface="Calibri" pitchFamily="34" charset="0"/>
                <a:cs typeface="Calibri" pitchFamily="34" charset="0"/>
              </a:rPr>
              <a:t>A experiência de fé faz transbordar o anúncio para além da comunidade cristã, para cada um dos ambientes onde os mensageiros são enviados.</a:t>
            </a:r>
          </a:p>
        </p:txBody>
      </p:sp>
      <p:sp>
        <p:nvSpPr>
          <p:cNvPr id="52233" name="CaixaDeTexto 12"/>
          <p:cNvSpPr txBox="1">
            <a:spLocks noChangeArrowheads="1"/>
          </p:cNvSpPr>
          <p:nvPr/>
        </p:nvSpPr>
        <p:spPr bwMode="auto">
          <a:xfrm>
            <a:off x="827088" y="1700213"/>
            <a:ext cx="5473700" cy="369887"/>
          </a:xfrm>
          <a:prstGeom prst="rect">
            <a:avLst/>
          </a:prstGeom>
          <a:noFill/>
          <a:ln w="9525">
            <a:noFill/>
            <a:miter lim="800000"/>
            <a:headEnd/>
            <a:tailEnd/>
          </a:ln>
        </p:spPr>
        <p:txBody>
          <a:bodyPr>
            <a:spAutoFit/>
          </a:bodyPr>
          <a:lstStyle/>
          <a:p>
            <a:pPr algn="ctr"/>
            <a:r>
              <a:rPr lang="pt-BR" b="1">
                <a:solidFill>
                  <a:srgbClr val="002060"/>
                </a:solidFill>
                <a:latin typeface="Calibri" pitchFamily="34" charset="0"/>
                <a:cs typeface="Calibri" pitchFamily="34" charset="0"/>
              </a:rPr>
              <a:t>A Igreja em estado permanente de missão</a:t>
            </a:r>
          </a:p>
        </p:txBody>
      </p:sp>
      <p:pic>
        <p:nvPicPr>
          <p:cNvPr id="52234" name="Imagem 11" descr="cnbb.jpg"/>
          <p:cNvPicPr>
            <a:picLocks noChangeAspect="1"/>
          </p:cNvPicPr>
          <p:nvPr/>
        </p:nvPicPr>
        <p:blipFill>
          <a:blip r:embed="rId2" cstate="print"/>
          <a:srcRect/>
          <a:stretch>
            <a:fillRect/>
          </a:stretch>
        </p:blipFill>
        <p:spPr bwMode="auto">
          <a:xfrm>
            <a:off x="6732588" y="620713"/>
            <a:ext cx="1866900" cy="1720850"/>
          </a:xfrm>
          <a:prstGeom prst="rect">
            <a:avLst/>
          </a:prstGeom>
          <a:noFill/>
          <a:ln w="9525">
            <a:noFill/>
            <a:miter lim="800000"/>
            <a:headEnd/>
            <a:tailEnd/>
          </a:ln>
        </p:spPr>
      </p:pic>
    </p:spTree>
  </p:cSld>
  <p:clrMapOvr>
    <a:masterClrMapping/>
  </p:clrMapOvr>
  <p:transition spd="slow">
    <p:newsflash/>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67544" y="692696"/>
            <a:ext cx="5544616" cy="750912"/>
          </a:xfrm>
        </p:spPr>
        <p:style>
          <a:lnRef idx="1">
            <a:schemeClr val="dk1"/>
          </a:lnRef>
          <a:fillRef idx="2">
            <a:schemeClr val="dk1"/>
          </a:fillRef>
          <a:effectRef idx="1">
            <a:schemeClr val="dk1"/>
          </a:effectRef>
          <a:fontRef idx="minor">
            <a:schemeClr val="dk1"/>
          </a:fontRef>
        </p:style>
        <p:txBody>
          <a:bodyPr>
            <a:normAutofit/>
          </a:bodyPr>
          <a:lstStyle/>
          <a:p>
            <a:pPr marL="484632" algn="ctr" eaLnBrk="1" fontAlgn="auto" hangingPunct="1">
              <a:spcAft>
                <a:spcPts val="0"/>
              </a:spcAft>
              <a:defRPr/>
            </a:pPr>
            <a:r>
              <a:rPr sz="3200" b="1" dirty="0" smtClean="0">
                <a:solidFill>
                  <a:srgbClr val="2D19A7"/>
                </a:solidFill>
                <a:latin typeface="Calibri" pitchFamily="34" charset="0"/>
                <a:cs typeface="Calibri" pitchFamily="34" charset="0"/>
              </a:rPr>
              <a:t>Perspectivas de Ação</a:t>
            </a:r>
            <a:endParaRPr sz="3200" b="1" dirty="0">
              <a:solidFill>
                <a:srgbClr val="2D19A7"/>
              </a:solidFill>
              <a:latin typeface="Calibri" pitchFamily="34" charset="0"/>
              <a:cs typeface="Calibri" pitchFamily="34" charset="0"/>
            </a:endParaRPr>
          </a:p>
        </p:txBody>
      </p:sp>
      <p:sp>
        <p:nvSpPr>
          <p:cNvPr id="53253" name="CaixaDeTexto 4"/>
          <p:cNvSpPr txBox="1">
            <a:spLocks noChangeArrowheads="1"/>
          </p:cNvSpPr>
          <p:nvPr/>
        </p:nvSpPr>
        <p:spPr bwMode="auto">
          <a:xfrm>
            <a:off x="468313" y="188913"/>
            <a:ext cx="1727200"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IV</a:t>
            </a:r>
          </a:p>
        </p:txBody>
      </p:sp>
      <p:sp>
        <p:nvSpPr>
          <p:cNvPr id="53254" name="CaixaDeTexto 9"/>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78</a:t>
            </a:r>
          </a:p>
        </p:txBody>
      </p:sp>
      <p:sp>
        <p:nvSpPr>
          <p:cNvPr id="53255" name="CaixaDeTexto 14"/>
          <p:cNvSpPr txBox="1">
            <a:spLocks noChangeArrowheads="1"/>
          </p:cNvSpPr>
          <p:nvPr/>
        </p:nvSpPr>
        <p:spPr bwMode="auto">
          <a:xfrm>
            <a:off x="611188" y="2708275"/>
            <a:ext cx="8064500" cy="3540125"/>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r>
              <a:rPr lang="pt-BR" sz="2800">
                <a:latin typeface="Calibri" pitchFamily="34" charset="0"/>
                <a:cs typeface="Calibri" pitchFamily="34" charset="0"/>
              </a:rPr>
              <a:t>Cabe a cada comunidade eclesial buscar os grupos humanos ou as categorias sociais que merecem atenção especial. </a:t>
            </a:r>
          </a:p>
          <a:p>
            <a:pPr marL="273050" indent="-273050" algn="just" fontAlgn="ctr">
              <a:buFont typeface="Wingdings 2" pitchFamily="18" charset="2"/>
              <a:buChar char=""/>
            </a:pPr>
            <a:r>
              <a:rPr lang="pt-BR" sz="2800">
                <a:latin typeface="Calibri" pitchFamily="34" charset="0"/>
                <a:cs typeface="Calibri" pitchFamily="34" charset="0"/>
              </a:rPr>
              <a:t>Entre esses grupos destacamos: os jovens; pessoas da periferia das cidades, intelectuais, artistas, políticos, formadores de opinião, trabalhadores com mobilidade, nômades, os povos indígenas e os afro-brasileiros...</a:t>
            </a:r>
          </a:p>
        </p:txBody>
      </p:sp>
      <p:sp>
        <p:nvSpPr>
          <p:cNvPr id="53256" name="CaixaDeTexto 15"/>
          <p:cNvSpPr txBox="1">
            <a:spLocks noChangeArrowheads="1"/>
          </p:cNvSpPr>
          <p:nvPr/>
        </p:nvSpPr>
        <p:spPr bwMode="auto">
          <a:xfrm>
            <a:off x="468313" y="2060575"/>
            <a:ext cx="6264275" cy="369888"/>
          </a:xfrm>
          <a:prstGeom prst="rect">
            <a:avLst/>
          </a:prstGeom>
          <a:noFill/>
          <a:ln w="9525">
            <a:noFill/>
            <a:miter lim="800000"/>
            <a:headEnd/>
            <a:tailEnd/>
          </a:ln>
        </p:spPr>
        <p:txBody>
          <a:bodyPr>
            <a:spAutoFit/>
          </a:bodyPr>
          <a:lstStyle/>
          <a:p>
            <a:pPr algn="ctr"/>
            <a:r>
              <a:rPr lang="pt-BR" b="1">
                <a:solidFill>
                  <a:srgbClr val="002060"/>
                </a:solidFill>
                <a:latin typeface="Calibri" pitchFamily="34" charset="0"/>
                <a:cs typeface="Calibri" pitchFamily="34" charset="0"/>
              </a:rPr>
              <a:t>Grupos humanos que merecem especial atenção</a:t>
            </a:r>
          </a:p>
        </p:txBody>
      </p:sp>
      <p:pic>
        <p:nvPicPr>
          <p:cNvPr id="53257" name="Imagem 10" descr="cnbb.jpg"/>
          <p:cNvPicPr>
            <a:picLocks noChangeAspect="1"/>
          </p:cNvPicPr>
          <p:nvPr/>
        </p:nvPicPr>
        <p:blipFill>
          <a:blip r:embed="rId2" cstate="print"/>
          <a:srcRect/>
          <a:stretch>
            <a:fillRect/>
          </a:stretch>
        </p:blipFill>
        <p:spPr bwMode="auto">
          <a:xfrm>
            <a:off x="6732588" y="404813"/>
            <a:ext cx="1866900" cy="1720850"/>
          </a:xfrm>
          <a:prstGeom prst="rect">
            <a:avLst/>
          </a:prstGeom>
          <a:noFill/>
          <a:ln w="9525">
            <a:noFill/>
            <a:miter lim="800000"/>
            <a:headEnd/>
            <a:tailEnd/>
          </a:ln>
        </p:spPr>
      </p:pic>
    </p:spTree>
  </p:cSld>
  <p:clrMapOvr>
    <a:masterClrMapping/>
  </p:clrMapOvr>
  <p:transition spd="slow">
    <p:newsflash/>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67544" y="692696"/>
            <a:ext cx="5544616" cy="750912"/>
          </a:xfrm>
        </p:spPr>
        <p:style>
          <a:lnRef idx="1">
            <a:schemeClr val="dk1"/>
          </a:lnRef>
          <a:fillRef idx="2">
            <a:schemeClr val="dk1"/>
          </a:fillRef>
          <a:effectRef idx="1">
            <a:schemeClr val="dk1"/>
          </a:effectRef>
          <a:fontRef idx="minor">
            <a:schemeClr val="dk1"/>
          </a:fontRef>
        </p:style>
        <p:txBody>
          <a:bodyPr>
            <a:normAutofit/>
          </a:bodyPr>
          <a:lstStyle/>
          <a:p>
            <a:pPr marL="484632" algn="ctr" eaLnBrk="1" fontAlgn="auto" hangingPunct="1">
              <a:spcAft>
                <a:spcPts val="0"/>
              </a:spcAft>
              <a:defRPr/>
            </a:pPr>
            <a:r>
              <a:rPr sz="3200" b="1" dirty="0" smtClean="0">
                <a:solidFill>
                  <a:srgbClr val="2D19A7"/>
                </a:solidFill>
                <a:latin typeface="Calibri" pitchFamily="34" charset="0"/>
                <a:cs typeface="Calibri" pitchFamily="34" charset="0"/>
              </a:rPr>
              <a:t>Perspectivas de Ação</a:t>
            </a:r>
            <a:endParaRPr sz="3200" b="1" dirty="0">
              <a:solidFill>
                <a:srgbClr val="2D19A7"/>
              </a:solidFill>
              <a:latin typeface="Calibri" pitchFamily="34" charset="0"/>
              <a:cs typeface="Calibri" pitchFamily="34" charset="0"/>
            </a:endParaRPr>
          </a:p>
        </p:txBody>
      </p:sp>
      <p:sp>
        <p:nvSpPr>
          <p:cNvPr id="54277" name="CaixaDeTexto 4"/>
          <p:cNvSpPr txBox="1">
            <a:spLocks noChangeArrowheads="1"/>
          </p:cNvSpPr>
          <p:nvPr/>
        </p:nvSpPr>
        <p:spPr bwMode="auto">
          <a:xfrm>
            <a:off x="468313" y="188913"/>
            <a:ext cx="1727200"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IV</a:t>
            </a:r>
          </a:p>
        </p:txBody>
      </p:sp>
      <p:sp>
        <p:nvSpPr>
          <p:cNvPr id="54278" name="CaixaDeTexto 9"/>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80</a:t>
            </a:r>
          </a:p>
        </p:txBody>
      </p:sp>
      <p:sp>
        <p:nvSpPr>
          <p:cNvPr id="15" name="CaixaDeTexto 14"/>
          <p:cNvSpPr txBox="1"/>
          <p:nvPr/>
        </p:nvSpPr>
        <p:spPr>
          <a:xfrm>
            <a:off x="684213" y="2420938"/>
            <a:ext cx="7991475" cy="3970337"/>
          </a:xfrm>
          <a:prstGeom prst="rect">
            <a:avLst/>
          </a:prstGeom>
          <a:noFill/>
        </p:spPr>
        <p:txBody>
          <a:bodyPr>
            <a:spAutoFit/>
          </a:bodyPr>
          <a:lstStyle/>
          <a:p>
            <a:pPr marL="274320" indent="-274320" algn="just" fontAlgn="ctr">
              <a:spcBef>
                <a:spcPts val="0"/>
              </a:spcBef>
              <a:spcAft>
                <a:spcPts val="0"/>
              </a:spcAft>
              <a:buFont typeface="Wingdings 2"/>
              <a:buChar char=""/>
              <a:defRPr/>
            </a:pPr>
            <a:r>
              <a:rPr lang="pt-BR" sz="2800" dirty="0">
                <a:latin typeface="Calibri" pitchFamily="34" charset="0"/>
                <a:cs typeface="Calibri" pitchFamily="34" charset="0"/>
              </a:rPr>
              <a:t>A </a:t>
            </a:r>
            <a:r>
              <a:rPr lang="pt-BR" sz="2800" b="1" dirty="0">
                <a:solidFill>
                  <a:schemeClr val="accent6">
                    <a:lumMod val="50000"/>
                  </a:schemeClr>
                </a:solidFill>
                <a:latin typeface="Calibri" pitchFamily="34" charset="0"/>
                <a:cs typeface="Calibri" pitchFamily="34" charset="0"/>
              </a:rPr>
              <a:t>missão ad gentes</a:t>
            </a:r>
            <a:r>
              <a:rPr lang="pt-BR" sz="2800" dirty="0">
                <a:latin typeface="Calibri" pitchFamily="34" charset="0"/>
                <a:cs typeface="Calibri" pitchFamily="34" charset="0"/>
              </a:rPr>
              <a:t>, dando “de nossa pobreza” mostra a maturidade eclesial - conseqüência e não apenas condição de abertura missionária.</a:t>
            </a:r>
            <a:r>
              <a:rPr lang="pt-BR" sz="2800" b="1" dirty="0">
                <a:latin typeface="Calibri" pitchFamily="34" charset="0"/>
                <a:cs typeface="Calibri" pitchFamily="34" charset="0"/>
              </a:rPr>
              <a:t> </a:t>
            </a:r>
            <a:r>
              <a:rPr lang="pt-BR" sz="2800" dirty="0">
                <a:latin typeface="Calibri" pitchFamily="34" charset="0"/>
                <a:cs typeface="Calibri" pitchFamily="34" charset="0"/>
              </a:rPr>
              <a:t>As </a:t>
            </a:r>
            <a:r>
              <a:rPr lang="pt-BR" sz="2800" b="1" dirty="0">
                <a:solidFill>
                  <a:schemeClr val="accent6">
                    <a:lumMod val="50000"/>
                  </a:schemeClr>
                </a:solidFill>
                <a:latin typeface="Calibri" pitchFamily="34" charset="0"/>
                <a:cs typeface="Calibri" pitchFamily="34" charset="0"/>
              </a:rPr>
              <a:t>missões populares </a:t>
            </a:r>
            <a:r>
              <a:rPr lang="pt-BR" sz="2800" dirty="0">
                <a:latin typeface="Calibri" pitchFamily="34" charset="0"/>
                <a:cs typeface="Calibri" pitchFamily="34" charset="0"/>
              </a:rPr>
              <a:t>têm se mostrado um caminho eficaz,como também as visitas residenciais.</a:t>
            </a:r>
          </a:p>
          <a:p>
            <a:pPr marL="274320" indent="-274320" algn="just" fontAlgn="ctr">
              <a:spcBef>
                <a:spcPts val="0"/>
              </a:spcBef>
              <a:spcAft>
                <a:spcPts val="0"/>
              </a:spcAft>
              <a:buFont typeface="Wingdings 2"/>
              <a:buChar char=""/>
              <a:defRPr/>
            </a:pPr>
            <a:r>
              <a:rPr lang="pt-BR" sz="2800" dirty="0">
                <a:latin typeface="Calibri" pitchFamily="34" charset="0"/>
                <a:cs typeface="Calibri" pitchFamily="34" charset="0"/>
              </a:rPr>
              <a:t>Eventos esportivos, como a Copa do Mundo e as Olimpíadas no Brasil podem ser momentos de evangelização, especialmente da juventude. </a:t>
            </a:r>
          </a:p>
          <a:p>
            <a:pPr marL="274320" indent="-274320" algn="just" fontAlgn="ctr">
              <a:spcBef>
                <a:spcPts val="0"/>
              </a:spcBef>
              <a:spcAft>
                <a:spcPts val="0"/>
              </a:spcAft>
              <a:buFont typeface="Wingdings 2"/>
              <a:buChar char=""/>
              <a:defRPr/>
            </a:pPr>
            <a:endParaRPr lang="pt-BR" sz="2800" dirty="0">
              <a:latin typeface="Calibri" pitchFamily="34" charset="0"/>
              <a:cs typeface="Calibri" pitchFamily="34" charset="0"/>
            </a:endParaRPr>
          </a:p>
        </p:txBody>
      </p:sp>
      <p:sp>
        <p:nvSpPr>
          <p:cNvPr id="54280" name="CaixaDeTexto 15"/>
          <p:cNvSpPr txBox="1">
            <a:spLocks noChangeArrowheads="1"/>
          </p:cNvSpPr>
          <p:nvPr/>
        </p:nvSpPr>
        <p:spPr bwMode="auto">
          <a:xfrm>
            <a:off x="250825" y="1628775"/>
            <a:ext cx="6265863" cy="369888"/>
          </a:xfrm>
          <a:prstGeom prst="rect">
            <a:avLst/>
          </a:prstGeom>
          <a:noFill/>
          <a:ln w="9525">
            <a:noFill/>
            <a:miter lim="800000"/>
            <a:headEnd/>
            <a:tailEnd/>
          </a:ln>
        </p:spPr>
        <p:txBody>
          <a:bodyPr>
            <a:spAutoFit/>
          </a:bodyPr>
          <a:lstStyle/>
          <a:p>
            <a:pPr algn="ctr"/>
            <a:r>
              <a:rPr lang="pt-BR" b="1">
                <a:solidFill>
                  <a:srgbClr val="002060"/>
                </a:solidFill>
                <a:latin typeface="Calibri" pitchFamily="34" charset="0"/>
                <a:cs typeface="Calibri" pitchFamily="34" charset="0"/>
              </a:rPr>
              <a:t>Anúncio missionário</a:t>
            </a:r>
          </a:p>
        </p:txBody>
      </p:sp>
      <p:pic>
        <p:nvPicPr>
          <p:cNvPr id="54281" name="Imagem 7" descr="diretrizesc2p - Cópia.jpg"/>
          <p:cNvPicPr>
            <a:picLocks noChangeAspect="1"/>
          </p:cNvPicPr>
          <p:nvPr/>
        </p:nvPicPr>
        <p:blipFill>
          <a:blip r:embed="rId2" cstate="print"/>
          <a:srcRect/>
          <a:stretch>
            <a:fillRect/>
          </a:stretch>
        </p:blipFill>
        <p:spPr bwMode="auto">
          <a:xfrm>
            <a:off x="7164388" y="577850"/>
            <a:ext cx="1584325" cy="1266825"/>
          </a:xfrm>
          <a:prstGeom prst="rect">
            <a:avLst/>
          </a:prstGeom>
          <a:noFill/>
          <a:ln w="9525">
            <a:noFill/>
            <a:miter lim="800000"/>
            <a:headEnd/>
            <a:tailEnd/>
          </a:ln>
        </p:spPr>
      </p:pic>
    </p:spTree>
  </p:cSld>
  <p:clrMapOvr>
    <a:masterClrMapping/>
  </p:clrMapOvr>
  <p:transition spd="slow">
    <p:newsflash/>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67544" y="692696"/>
            <a:ext cx="5544616" cy="750912"/>
          </a:xfrm>
        </p:spPr>
        <p:style>
          <a:lnRef idx="1">
            <a:schemeClr val="dk1"/>
          </a:lnRef>
          <a:fillRef idx="2">
            <a:schemeClr val="dk1"/>
          </a:fillRef>
          <a:effectRef idx="1">
            <a:schemeClr val="dk1"/>
          </a:effectRef>
          <a:fontRef idx="minor">
            <a:schemeClr val="dk1"/>
          </a:fontRef>
        </p:style>
        <p:txBody>
          <a:bodyPr>
            <a:normAutofit/>
          </a:bodyPr>
          <a:lstStyle/>
          <a:p>
            <a:pPr marL="484632" algn="ctr" eaLnBrk="1" fontAlgn="auto" hangingPunct="1">
              <a:spcAft>
                <a:spcPts val="0"/>
              </a:spcAft>
              <a:defRPr/>
            </a:pPr>
            <a:r>
              <a:rPr sz="3200" b="1" dirty="0" smtClean="0">
                <a:solidFill>
                  <a:srgbClr val="2D19A7"/>
                </a:solidFill>
                <a:latin typeface="Calibri" pitchFamily="34" charset="0"/>
                <a:cs typeface="Calibri" pitchFamily="34" charset="0"/>
              </a:rPr>
              <a:t>Perspectivas de Ação</a:t>
            </a:r>
            <a:endParaRPr sz="3200" b="1" dirty="0">
              <a:solidFill>
                <a:srgbClr val="2D19A7"/>
              </a:solidFill>
              <a:latin typeface="Calibri" pitchFamily="34" charset="0"/>
              <a:cs typeface="Calibri" pitchFamily="34" charset="0"/>
            </a:endParaRPr>
          </a:p>
        </p:txBody>
      </p:sp>
      <p:sp>
        <p:nvSpPr>
          <p:cNvPr id="55301" name="CaixaDeTexto 4"/>
          <p:cNvSpPr txBox="1">
            <a:spLocks noChangeArrowheads="1"/>
          </p:cNvSpPr>
          <p:nvPr/>
        </p:nvSpPr>
        <p:spPr bwMode="auto">
          <a:xfrm>
            <a:off x="468313" y="188913"/>
            <a:ext cx="1727200"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IV</a:t>
            </a:r>
          </a:p>
        </p:txBody>
      </p:sp>
      <p:sp>
        <p:nvSpPr>
          <p:cNvPr id="55302" name="CaixaDeTexto 9"/>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82</a:t>
            </a:r>
          </a:p>
        </p:txBody>
      </p:sp>
      <p:sp>
        <p:nvSpPr>
          <p:cNvPr id="55303" name="CaixaDeTexto 14"/>
          <p:cNvSpPr txBox="1">
            <a:spLocks noChangeArrowheads="1"/>
          </p:cNvSpPr>
          <p:nvPr/>
        </p:nvSpPr>
        <p:spPr bwMode="auto">
          <a:xfrm>
            <a:off x="684213" y="2420938"/>
            <a:ext cx="7991475" cy="523875"/>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endParaRPr lang="pt-BR" sz="2800">
              <a:latin typeface="Calibri" pitchFamily="34" charset="0"/>
              <a:cs typeface="Calibri" pitchFamily="34" charset="0"/>
            </a:endParaRPr>
          </a:p>
        </p:txBody>
      </p:sp>
      <p:sp>
        <p:nvSpPr>
          <p:cNvPr id="55304" name="CaixaDeTexto 15"/>
          <p:cNvSpPr txBox="1">
            <a:spLocks noChangeArrowheads="1"/>
          </p:cNvSpPr>
          <p:nvPr/>
        </p:nvSpPr>
        <p:spPr bwMode="auto">
          <a:xfrm>
            <a:off x="-2124075" y="1700213"/>
            <a:ext cx="6264275" cy="369887"/>
          </a:xfrm>
          <a:prstGeom prst="rect">
            <a:avLst/>
          </a:prstGeom>
          <a:noFill/>
          <a:ln w="9525">
            <a:noFill/>
            <a:miter lim="800000"/>
            <a:headEnd/>
            <a:tailEnd/>
          </a:ln>
        </p:spPr>
        <p:txBody>
          <a:bodyPr>
            <a:spAutoFit/>
          </a:bodyPr>
          <a:lstStyle/>
          <a:p>
            <a:pPr algn="ctr"/>
            <a:r>
              <a:rPr lang="pt-BR" b="1">
                <a:solidFill>
                  <a:srgbClr val="002060"/>
                </a:solidFill>
                <a:latin typeface="Calibri" pitchFamily="34" charset="0"/>
                <a:cs typeface="Calibri" pitchFamily="34" charset="0"/>
              </a:rPr>
              <a:t>Desafios</a:t>
            </a:r>
          </a:p>
        </p:txBody>
      </p:sp>
      <p:sp>
        <p:nvSpPr>
          <p:cNvPr id="55305" name="CaixaDeTexto 10"/>
          <p:cNvSpPr txBox="1">
            <a:spLocks noChangeArrowheads="1"/>
          </p:cNvSpPr>
          <p:nvPr/>
        </p:nvSpPr>
        <p:spPr bwMode="auto">
          <a:xfrm>
            <a:off x="827088" y="2492375"/>
            <a:ext cx="7416800" cy="3108325"/>
          </a:xfrm>
          <a:prstGeom prst="rect">
            <a:avLst/>
          </a:prstGeom>
          <a:noFill/>
          <a:ln w="9525">
            <a:noFill/>
            <a:miter lim="800000"/>
            <a:headEnd/>
            <a:tailEnd/>
          </a:ln>
        </p:spPr>
        <p:txBody>
          <a:bodyPr>
            <a:spAutoFit/>
          </a:bodyPr>
          <a:lstStyle/>
          <a:p>
            <a:pPr algn="just"/>
            <a:r>
              <a:rPr lang="pt-BR" sz="2800">
                <a:latin typeface="Calibri" pitchFamily="34" charset="0"/>
                <a:cs typeface="Calibri" pitchFamily="34" charset="0"/>
              </a:rPr>
              <a:t>O ecumenismo – a unidade com os outros irmãos e irmãs que crêem em Jesus Cristo. “Não bastam as manifestações de bons sentimentos. Fazem falta gestos concretos que sacudam as consciências, impulsionando cada um à conversão interior, fundamento no caminho do ecumenismo” DAp 234.</a:t>
            </a:r>
          </a:p>
        </p:txBody>
      </p:sp>
      <p:pic>
        <p:nvPicPr>
          <p:cNvPr id="12" name="Imagem 11" descr="missoes.jpg"/>
          <p:cNvPicPr>
            <a:picLocks noChangeAspect="1"/>
          </p:cNvPicPr>
          <p:nvPr/>
        </p:nvPicPr>
        <p:blipFill>
          <a:blip r:embed="rId2" cstate="email"/>
          <a:stretch>
            <a:fillRect/>
          </a:stretch>
        </p:blipFill>
        <p:spPr>
          <a:xfrm>
            <a:off x="7020272" y="548680"/>
            <a:ext cx="1699260" cy="1706880"/>
          </a:xfrm>
          <a:prstGeom prst="rect">
            <a:avLst/>
          </a:prstGeom>
          <a:ln>
            <a:noFill/>
          </a:ln>
          <a:effectLst>
            <a:softEdge rad="112500"/>
          </a:effectLst>
        </p:spPr>
      </p:pic>
    </p:spTree>
  </p:cSld>
  <p:clrMapOvr>
    <a:masterClrMapping/>
  </p:clrMapOvr>
  <p:transition spd="slow">
    <p:newsflash/>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67544" y="692696"/>
            <a:ext cx="5544616" cy="750912"/>
          </a:xfrm>
        </p:spPr>
        <p:style>
          <a:lnRef idx="1">
            <a:schemeClr val="dk1"/>
          </a:lnRef>
          <a:fillRef idx="2">
            <a:schemeClr val="dk1"/>
          </a:fillRef>
          <a:effectRef idx="1">
            <a:schemeClr val="dk1"/>
          </a:effectRef>
          <a:fontRef idx="minor">
            <a:schemeClr val="dk1"/>
          </a:fontRef>
        </p:style>
        <p:txBody>
          <a:bodyPr>
            <a:normAutofit/>
          </a:bodyPr>
          <a:lstStyle/>
          <a:p>
            <a:pPr marL="484632" algn="ctr" eaLnBrk="1" fontAlgn="auto" hangingPunct="1">
              <a:spcAft>
                <a:spcPts val="0"/>
              </a:spcAft>
              <a:defRPr/>
            </a:pPr>
            <a:r>
              <a:rPr sz="3200" b="1" dirty="0" smtClean="0">
                <a:solidFill>
                  <a:srgbClr val="2D19A7"/>
                </a:solidFill>
                <a:latin typeface="Calibri" pitchFamily="34" charset="0"/>
                <a:cs typeface="Calibri" pitchFamily="34" charset="0"/>
              </a:rPr>
              <a:t>Perspectivas de Ação</a:t>
            </a:r>
            <a:endParaRPr sz="3200" b="1" dirty="0">
              <a:solidFill>
                <a:srgbClr val="2D19A7"/>
              </a:solidFill>
              <a:latin typeface="Calibri" pitchFamily="34" charset="0"/>
              <a:cs typeface="Calibri" pitchFamily="34" charset="0"/>
            </a:endParaRPr>
          </a:p>
        </p:txBody>
      </p:sp>
      <p:sp>
        <p:nvSpPr>
          <p:cNvPr id="56325" name="CaixaDeTexto 4"/>
          <p:cNvSpPr txBox="1">
            <a:spLocks noChangeArrowheads="1"/>
          </p:cNvSpPr>
          <p:nvPr/>
        </p:nvSpPr>
        <p:spPr bwMode="auto">
          <a:xfrm>
            <a:off x="468313" y="188913"/>
            <a:ext cx="1727200"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IV</a:t>
            </a:r>
          </a:p>
        </p:txBody>
      </p:sp>
      <p:sp>
        <p:nvSpPr>
          <p:cNvPr id="56326" name="CaixaDeTexto 9"/>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83</a:t>
            </a:r>
          </a:p>
        </p:txBody>
      </p:sp>
      <p:pic>
        <p:nvPicPr>
          <p:cNvPr id="56327" name="Imagem 8" descr="Imagem1.jpg"/>
          <p:cNvPicPr>
            <a:picLocks noChangeAspect="1"/>
          </p:cNvPicPr>
          <p:nvPr/>
        </p:nvPicPr>
        <p:blipFill>
          <a:blip r:embed="rId2" cstate="print"/>
          <a:srcRect/>
          <a:stretch>
            <a:fillRect/>
          </a:stretch>
        </p:blipFill>
        <p:spPr bwMode="auto">
          <a:xfrm>
            <a:off x="6372225" y="404813"/>
            <a:ext cx="2339975" cy="1708150"/>
          </a:xfrm>
          <a:prstGeom prst="rect">
            <a:avLst/>
          </a:prstGeom>
          <a:noFill/>
          <a:ln w="9525">
            <a:noFill/>
            <a:miter lim="800000"/>
            <a:headEnd/>
            <a:tailEnd/>
          </a:ln>
        </p:spPr>
      </p:pic>
      <p:sp>
        <p:nvSpPr>
          <p:cNvPr id="56328" name="CaixaDeTexto 14"/>
          <p:cNvSpPr txBox="1">
            <a:spLocks noChangeArrowheads="1"/>
          </p:cNvSpPr>
          <p:nvPr/>
        </p:nvSpPr>
        <p:spPr bwMode="auto">
          <a:xfrm>
            <a:off x="684213" y="2420938"/>
            <a:ext cx="7991475" cy="523875"/>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endParaRPr lang="pt-BR" sz="2800">
              <a:latin typeface="Calibri" pitchFamily="34" charset="0"/>
              <a:cs typeface="Calibri" pitchFamily="34" charset="0"/>
            </a:endParaRPr>
          </a:p>
        </p:txBody>
      </p:sp>
      <p:sp>
        <p:nvSpPr>
          <p:cNvPr id="56329" name="CaixaDeTexto 15"/>
          <p:cNvSpPr txBox="1">
            <a:spLocks noChangeArrowheads="1"/>
          </p:cNvSpPr>
          <p:nvPr/>
        </p:nvSpPr>
        <p:spPr bwMode="auto">
          <a:xfrm>
            <a:off x="-2124075" y="1700213"/>
            <a:ext cx="6264275" cy="369887"/>
          </a:xfrm>
          <a:prstGeom prst="rect">
            <a:avLst/>
          </a:prstGeom>
          <a:noFill/>
          <a:ln w="9525">
            <a:noFill/>
            <a:miter lim="800000"/>
            <a:headEnd/>
            <a:tailEnd/>
          </a:ln>
        </p:spPr>
        <p:txBody>
          <a:bodyPr>
            <a:spAutoFit/>
          </a:bodyPr>
          <a:lstStyle/>
          <a:p>
            <a:pPr algn="ctr"/>
            <a:r>
              <a:rPr lang="pt-BR" b="1">
                <a:solidFill>
                  <a:srgbClr val="002060"/>
                </a:solidFill>
                <a:latin typeface="Calibri" pitchFamily="34" charset="0"/>
                <a:cs typeface="Calibri" pitchFamily="34" charset="0"/>
              </a:rPr>
              <a:t>Desafios</a:t>
            </a:r>
          </a:p>
        </p:txBody>
      </p:sp>
      <p:sp>
        <p:nvSpPr>
          <p:cNvPr id="56330" name="CaixaDeTexto 10"/>
          <p:cNvSpPr txBox="1">
            <a:spLocks noChangeArrowheads="1"/>
          </p:cNvSpPr>
          <p:nvPr/>
        </p:nvSpPr>
        <p:spPr bwMode="auto">
          <a:xfrm>
            <a:off x="755650" y="2205038"/>
            <a:ext cx="7416800" cy="3970337"/>
          </a:xfrm>
          <a:prstGeom prst="rect">
            <a:avLst/>
          </a:prstGeom>
          <a:noFill/>
          <a:ln w="9525">
            <a:noFill/>
            <a:miter lim="800000"/>
            <a:headEnd/>
            <a:tailEnd/>
          </a:ln>
        </p:spPr>
        <p:txBody>
          <a:bodyPr>
            <a:spAutoFit/>
          </a:bodyPr>
          <a:lstStyle/>
          <a:p>
            <a:pPr algn="just"/>
            <a:r>
              <a:rPr lang="pt-BR" sz="2800">
                <a:latin typeface="Calibri" pitchFamily="34" charset="0"/>
                <a:cs typeface="Calibri" pitchFamily="34" charset="0"/>
              </a:rPr>
              <a:t>Diálogo inter-religioso – encontro fraterno e respeitoso com os seguidores de religiões não cristãs e com todas as pessoas empenhadas na busca da justiça e na construção da fraternidade universal. As DGAE, reserva especial atenção o diálogo com os judeus, mulçumanos, expressões religiosas afrodescendentes e indígenas, tais como os ateus. Integração vida e ação de nossas comunidades eclesiais.</a:t>
            </a:r>
          </a:p>
        </p:txBody>
      </p:sp>
    </p:spTree>
  </p:cSld>
  <p:clrMapOvr>
    <a:masterClrMapping/>
  </p:clrMapOvr>
  <p:transition spd="slow">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ço Reservado para Conteúdo 5" descr="cnbb.jpg"/>
          <p:cNvPicPr>
            <a:picLocks noGrp="1" noChangeAspect="1"/>
          </p:cNvPicPr>
          <p:nvPr>
            <p:ph idx="1"/>
          </p:nvPr>
        </p:nvPicPr>
        <p:blipFill>
          <a:blip r:embed="rId2" cstate="email"/>
          <a:stretch>
            <a:fillRect/>
          </a:stretch>
        </p:blipFill>
        <p:spPr>
          <a:xfrm>
            <a:off x="7581794" y="404664"/>
            <a:ext cx="1405986" cy="1296144"/>
          </a:xfrm>
          <a:effectLst>
            <a:softEdge rad="112500"/>
          </a:effectLst>
        </p:spPr>
      </p:pic>
      <p:sp>
        <p:nvSpPr>
          <p:cNvPr id="3" name="Título 2"/>
          <p:cNvSpPr>
            <a:spLocks noGrp="1"/>
          </p:cNvSpPr>
          <p:nvPr>
            <p:ph type="title"/>
          </p:nvPr>
        </p:nvSpPr>
        <p:spPr>
          <a:xfrm>
            <a:off x="467544" y="476672"/>
            <a:ext cx="6995120" cy="1104106"/>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b="1" dirty="0" smtClean="0">
                <a:solidFill>
                  <a:srgbClr val="0070C0"/>
                </a:solidFill>
              </a:rPr>
              <a:t> Espírito das DGAE</a:t>
            </a:r>
            <a:endParaRPr b="1" dirty="0">
              <a:solidFill>
                <a:srgbClr val="0070C0"/>
              </a:solidFill>
            </a:endParaRPr>
          </a:p>
        </p:txBody>
      </p:sp>
      <p:sp>
        <p:nvSpPr>
          <p:cNvPr id="11270" name="CaixaDeTexto 4"/>
          <p:cNvSpPr txBox="1">
            <a:spLocks noChangeArrowheads="1"/>
          </p:cNvSpPr>
          <p:nvPr/>
        </p:nvSpPr>
        <p:spPr bwMode="auto">
          <a:xfrm>
            <a:off x="395288" y="0"/>
            <a:ext cx="1800225"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 Introdução</a:t>
            </a:r>
          </a:p>
        </p:txBody>
      </p:sp>
      <p:sp>
        <p:nvSpPr>
          <p:cNvPr id="7" name="CaixaDeTexto 6"/>
          <p:cNvSpPr txBox="1"/>
          <p:nvPr/>
        </p:nvSpPr>
        <p:spPr>
          <a:xfrm>
            <a:off x="323528" y="2708920"/>
            <a:ext cx="7344816" cy="3108543"/>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gn="just" fontAlgn="auto">
              <a:spcBef>
                <a:spcPts val="0"/>
              </a:spcBef>
              <a:spcAft>
                <a:spcPts val="0"/>
              </a:spcAft>
              <a:defRPr/>
            </a:pPr>
            <a:r>
              <a:rPr lang="pt-BR" sz="2800" dirty="0">
                <a:solidFill>
                  <a:srgbClr val="0070C0"/>
                </a:solidFill>
              </a:rPr>
              <a:t>Fiel a Jesus Cristo, o Verbo de Deus, missionário do Pai, a Igreja no Brasil, escuta e acolhe a voz do Espírito Santo, reafirma a importância de conhecer a realidade e de traçar metas específicas para a Ação Evangelizadora à luz da Sagrada Escritura e da Tradição </a:t>
            </a:r>
            <a:r>
              <a:rPr lang="pt-BR" sz="1600" dirty="0">
                <a:solidFill>
                  <a:srgbClr val="0070C0"/>
                </a:solidFill>
              </a:rPr>
              <a:t>(DGAE 1)</a:t>
            </a:r>
            <a:r>
              <a:rPr lang="pt-BR" sz="2800" dirty="0">
                <a:solidFill>
                  <a:srgbClr val="0070C0"/>
                </a:solidFill>
              </a:rPr>
              <a:t>.</a:t>
            </a:r>
            <a:endParaRPr lang="pt-BR" sz="1600" dirty="0">
              <a:solidFill>
                <a:srgbClr val="0070C0"/>
              </a:solidFill>
            </a:endParaRPr>
          </a:p>
        </p:txBody>
      </p:sp>
    </p:spTree>
  </p:cSld>
  <p:clrMapOvr>
    <a:masterClrMapping/>
  </p:clrMapOvr>
  <p:transition spd="slow">
    <p:pull di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67544" y="692696"/>
            <a:ext cx="5544616" cy="750912"/>
          </a:xfrm>
        </p:spPr>
        <p:style>
          <a:lnRef idx="1">
            <a:schemeClr val="dk1"/>
          </a:lnRef>
          <a:fillRef idx="2">
            <a:schemeClr val="dk1"/>
          </a:fillRef>
          <a:effectRef idx="1">
            <a:schemeClr val="dk1"/>
          </a:effectRef>
          <a:fontRef idx="minor">
            <a:schemeClr val="dk1"/>
          </a:fontRef>
        </p:style>
        <p:txBody>
          <a:bodyPr>
            <a:normAutofit/>
          </a:bodyPr>
          <a:lstStyle/>
          <a:p>
            <a:pPr marL="484632" algn="ctr" eaLnBrk="1" fontAlgn="auto" hangingPunct="1">
              <a:spcAft>
                <a:spcPts val="0"/>
              </a:spcAft>
              <a:defRPr/>
            </a:pPr>
            <a:r>
              <a:rPr sz="3200" b="1" dirty="0" smtClean="0">
                <a:solidFill>
                  <a:srgbClr val="2D19A7"/>
                </a:solidFill>
                <a:latin typeface="Calibri" pitchFamily="34" charset="0"/>
                <a:cs typeface="Calibri" pitchFamily="34" charset="0"/>
              </a:rPr>
              <a:t>Perspectivas de Ação</a:t>
            </a:r>
            <a:endParaRPr sz="3200" b="1" dirty="0">
              <a:solidFill>
                <a:srgbClr val="2D19A7"/>
              </a:solidFill>
              <a:latin typeface="Calibri" pitchFamily="34" charset="0"/>
              <a:cs typeface="Calibri" pitchFamily="34" charset="0"/>
            </a:endParaRPr>
          </a:p>
        </p:txBody>
      </p:sp>
      <p:sp>
        <p:nvSpPr>
          <p:cNvPr id="57349" name="CaixaDeTexto 4"/>
          <p:cNvSpPr txBox="1">
            <a:spLocks noChangeArrowheads="1"/>
          </p:cNvSpPr>
          <p:nvPr/>
        </p:nvSpPr>
        <p:spPr bwMode="auto">
          <a:xfrm>
            <a:off x="468313" y="188913"/>
            <a:ext cx="1727200"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IV</a:t>
            </a:r>
          </a:p>
        </p:txBody>
      </p:sp>
      <p:sp>
        <p:nvSpPr>
          <p:cNvPr id="57350" name="CaixaDeTexto 9"/>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85</a:t>
            </a:r>
          </a:p>
        </p:txBody>
      </p:sp>
      <p:sp>
        <p:nvSpPr>
          <p:cNvPr id="57351" name="CaixaDeTexto 14"/>
          <p:cNvSpPr txBox="1">
            <a:spLocks noChangeArrowheads="1"/>
          </p:cNvSpPr>
          <p:nvPr/>
        </p:nvSpPr>
        <p:spPr bwMode="auto">
          <a:xfrm>
            <a:off x="684213" y="2420938"/>
            <a:ext cx="7991475" cy="523875"/>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endParaRPr lang="pt-BR" sz="2800">
              <a:latin typeface="Calibri" pitchFamily="34" charset="0"/>
              <a:cs typeface="Calibri" pitchFamily="34" charset="0"/>
            </a:endParaRPr>
          </a:p>
        </p:txBody>
      </p:sp>
      <p:sp>
        <p:nvSpPr>
          <p:cNvPr id="57352" name="CaixaDeTexto 15"/>
          <p:cNvSpPr txBox="1">
            <a:spLocks noChangeArrowheads="1"/>
          </p:cNvSpPr>
          <p:nvPr/>
        </p:nvSpPr>
        <p:spPr bwMode="auto">
          <a:xfrm>
            <a:off x="-1116013" y="1700213"/>
            <a:ext cx="6264276" cy="369887"/>
          </a:xfrm>
          <a:prstGeom prst="rect">
            <a:avLst/>
          </a:prstGeom>
          <a:noFill/>
          <a:ln w="9525">
            <a:noFill/>
            <a:miter lim="800000"/>
            <a:headEnd/>
            <a:tailEnd/>
          </a:ln>
        </p:spPr>
        <p:txBody>
          <a:bodyPr>
            <a:spAutoFit/>
          </a:bodyPr>
          <a:lstStyle/>
          <a:p>
            <a:pPr algn="ctr"/>
            <a:r>
              <a:rPr lang="pt-BR" b="1">
                <a:solidFill>
                  <a:srgbClr val="002060"/>
                </a:solidFill>
                <a:latin typeface="Calibri" pitchFamily="34" charset="0"/>
                <a:cs typeface="Calibri" pitchFamily="34" charset="0"/>
              </a:rPr>
              <a:t>Igreja: casa de iniciação cristã</a:t>
            </a:r>
          </a:p>
        </p:txBody>
      </p:sp>
      <p:sp>
        <p:nvSpPr>
          <p:cNvPr id="57353" name="CaixaDeTexto 10"/>
          <p:cNvSpPr txBox="1">
            <a:spLocks noChangeArrowheads="1"/>
          </p:cNvSpPr>
          <p:nvPr/>
        </p:nvSpPr>
        <p:spPr bwMode="auto">
          <a:xfrm>
            <a:off x="468313" y="2565400"/>
            <a:ext cx="7920037" cy="3538538"/>
          </a:xfrm>
          <a:prstGeom prst="rect">
            <a:avLst/>
          </a:prstGeom>
          <a:noFill/>
          <a:ln w="9525">
            <a:noFill/>
            <a:miter lim="800000"/>
            <a:headEnd/>
            <a:tailEnd/>
          </a:ln>
        </p:spPr>
        <p:txBody>
          <a:bodyPr>
            <a:spAutoFit/>
          </a:bodyPr>
          <a:lstStyle/>
          <a:p>
            <a:pPr algn="just" fontAlgn="ctr"/>
            <a:r>
              <a:rPr lang="pt-BR" sz="2800">
                <a:latin typeface="Calibri" pitchFamily="34" charset="0"/>
                <a:cs typeface="Calibri" pitchFamily="34" charset="0"/>
              </a:rPr>
              <a:t>A catequese de inspiração catecumenal equivale ao processo de iniciação cristã - uma catequese permanente. A inspiração bíblica, catequética e litúrgica é condição para a iniciação cristã de crianças, de adolescentes, jovens e adultos</a:t>
            </a:r>
          </a:p>
          <a:p>
            <a:pPr algn="just" fontAlgn="ctr"/>
            <a:r>
              <a:rPr lang="pt-BR" sz="2800">
                <a:latin typeface="Calibri" pitchFamily="34" charset="0"/>
                <a:cs typeface="Calibri" pitchFamily="34" charset="0"/>
              </a:rPr>
              <a:t>É necessário um </a:t>
            </a:r>
            <a:r>
              <a:rPr lang="pt-BR" sz="2800" i="1">
                <a:latin typeface="Calibri" pitchFamily="34" charset="0"/>
                <a:cs typeface="Calibri" pitchFamily="34" charset="0"/>
              </a:rPr>
              <a:t>processo de iniciação na vida cristã</a:t>
            </a:r>
            <a:r>
              <a:rPr lang="pt-BR" sz="2800">
                <a:latin typeface="Calibri" pitchFamily="34" charset="0"/>
                <a:cs typeface="Calibri" pitchFamily="34" charset="0"/>
              </a:rPr>
              <a:t>, que conduza ao “encontro pessoal com Jesus Cristo”, no cultivo da amizade com Ele pela oração.</a:t>
            </a:r>
          </a:p>
        </p:txBody>
      </p:sp>
      <p:pic>
        <p:nvPicPr>
          <p:cNvPr id="12" name="Imagem 11" descr="cnbb.jpg"/>
          <p:cNvPicPr>
            <a:picLocks noChangeAspect="1"/>
          </p:cNvPicPr>
          <p:nvPr/>
        </p:nvPicPr>
        <p:blipFill>
          <a:blip r:embed="rId2" cstate="email"/>
          <a:stretch>
            <a:fillRect/>
          </a:stretch>
        </p:blipFill>
        <p:spPr>
          <a:xfrm>
            <a:off x="6948264" y="620688"/>
            <a:ext cx="1651248" cy="1522244"/>
          </a:xfrm>
          <a:prstGeom prst="rect">
            <a:avLst/>
          </a:prstGeom>
          <a:ln>
            <a:noFill/>
          </a:ln>
          <a:effectLst>
            <a:softEdge rad="112500"/>
          </a:effectLst>
        </p:spPr>
      </p:pic>
    </p:spTree>
  </p:cSld>
  <p:clrMapOvr>
    <a:masterClrMapping/>
  </p:clrMapOvr>
  <p:transition spd="slow">
    <p:newsflash/>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67544" y="692696"/>
            <a:ext cx="5544616" cy="750912"/>
          </a:xfrm>
        </p:spPr>
        <p:style>
          <a:lnRef idx="1">
            <a:schemeClr val="dk1"/>
          </a:lnRef>
          <a:fillRef idx="2">
            <a:schemeClr val="dk1"/>
          </a:fillRef>
          <a:effectRef idx="1">
            <a:schemeClr val="dk1"/>
          </a:effectRef>
          <a:fontRef idx="minor">
            <a:schemeClr val="dk1"/>
          </a:fontRef>
        </p:style>
        <p:txBody>
          <a:bodyPr>
            <a:normAutofit/>
          </a:bodyPr>
          <a:lstStyle/>
          <a:p>
            <a:pPr marL="484632" algn="ctr" eaLnBrk="1" fontAlgn="auto" hangingPunct="1">
              <a:spcAft>
                <a:spcPts val="0"/>
              </a:spcAft>
              <a:defRPr/>
            </a:pPr>
            <a:r>
              <a:rPr sz="3200" b="1" dirty="0" smtClean="0">
                <a:solidFill>
                  <a:srgbClr val="2D19A7"/>
                </a:solidFill>
                <a:latin typeface="Calibri" pitchFamily="34" charset="0"/>
                <a:cs typeface="Calibri" pitchFamily="34" charset="0"/>
              </a:rPr>
              <a:t>Perspectivas de Ação</a:t>
            </a:r>
            <a:endParaRPr sz="3200" b="1" dirty="0">
              <a:solidFill>
                <a:srgbClr val="2D19A7"/>
              </a:solidFill>
              <a:latin typeface="Calibri" pitchFamily="34" charset="0"/>
              <a:cs typeface="Calibri" pitchFamily="34" charset="0"/>
            </a:endParaRPr>
          </a:p>
        </p:txBody>
      </p:sp>
      <p:sp>
        <p:nvSpPr>
          <p:cNvPr id="58373" name="CaixaDeTexto 4"/>
          <p:cNvSpPr txBox="1">
            <a:spLocks noChangeArrowheads="1"/>
          </p:cNvSpPr>
          <p:nvPr/>
        </p:nvSpPr>
        <p:spPr bwMode="auto">
          <a:xfrm>
            <a:off x="468313" y="188913"/>
            <a:ext cx="1727200"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IV</a:t>
            </a:r>
          </a:p>
        </p:txBody>
      </p:sp>
      <p:sp>
        <p:nvSpPr>
          <p:cNvPr id="58374" name="CaixaDeTexto 9"/>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86</a:t>
            </a:r>
          </a:p>
        </p:txBody>
      </p:sp>
      <p:sp>
        <p:nvSpPr>
          <p:cNvPr id="58375" name="CaixaDeTexto 14"/>
          <p:cNvSpPr txBox="1">
            <a:spLocks noChangeArrowheads="1"/>
          </p:cNvSpPr>
          <p:nvPr/>
        </p:nvSpPr>
        <p:spPr bwMode="auto">
          <a:xfrm>
            <a:off x="684213" y="2420938"/>
            <a:ext cx="7991475" cy="523875"/>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endParaRPr lang="pt-BR" sz="2800">
              <a:latin typeface="Calibri" pitchFamily="34" charset="0"/>
              <a:cs typeface="Calibri" pitchFamily="34" charset="0"/>
            </a:endParaRPr>
          </a:p>
        </p:txBody>
      </p:sp>
      <p:sp>
        <p:nvSpPr>
          <p:cNvPr id="58376" name="CaixaDeTexto 15"/>
          <p:cNvSpPr txBox="1">
            <a:spLocks noChangeArrowheads="1"/>
          </p:cNvSpPr>
          <p:nvPr/>
        </p:nvSpPr>
        <p:spPr bwMode="auto">
          <a:xfrm>
            <a:off x="-1116013" y="1700213"/>
            <a:ext cx="6264276" cy="369887"/>
          </a:xfrm>
          <a:prstGeom prst="rect">
            <a:avLst/>
          </a:prstGeom>
          <a:noFill/>
          <a:ln w="9525">
            <a:noFill/>
            <a:miter lim="800000"/>
            <a:headEnd/>
            <a:tailEnd/>
          </a:ln>
        </p:spPr>
        <p:txBody>
          <a:bodyPr>
            <a:spAutoFit/>
          </a:bodyPr>
          <a:lstStyle/>
          <a:p>
            <a:pPr algn="ctr"/>
            <a:r>
              <a:rPr lang="pt-BR" b="1">
                <a:solidFill>
                  <a:srgbClr val="002060"/>
                </a:solidFill>
                <a:latin typeface="Calibri" pitchFamily="34" charset="0"/>
                <a:cs typeface="Calibri" pitchFamily="34" charset="0"/>
              </a:rPr>
              <a:t>Igreja: casa de iniciação cristã</a:t>
            </a:r>
          </a:p>
        </p:txBody>
      </p:sp>
      <p:sp>
        <p:nvSpPr>
          <p:cNvPr id="58377" name="CaixaDeTexto 10"/>
          <p:cNvSpPr txBox="1">
            <a:spLocks noChangeArrowheads="1"/>
          </p:cNvSpPr>
          <p:nvPr/>
        </p:nvSpPr>
        <p:spPr bwMode="auto">
          <a:xfrm>
            <a:off x="468313" y="2276475"/>
            <a:ext cx="7920037" cy="3970338"/>
          </a:xfrm>
          <a:prstGeom prst="rect">
            <a:avLst/>
          </a:prstGeom>
          <a:noFill/>
          <a:ln w="9525">
            <a:noFill/>
            <a:miter lim="800000"/>
            <a:headEnd/>
            <a:tailEnd/>
          </a:ln>
        </p:spPr>
        <p:txBody>
          <a:bodyPr>
            <a:spAutoFit/>
          </a:bodyPr>
          <a:lstStyle/>
          <a:p>
            <a:pPr algn="just" fontAlgn="ctr"/>
            <a:r>
              <a:rPr lang="pt-BR" sz="2800"/>
              <a:t> </a:t>
            </a:r>
            <a:r>
              <a:rPr lang="pt-BR" sz="2800">
                <a:latin typeface="Calibri" pitchFamily="34" charset="0"/>
                <a:cs typeface="Calibri" pitchFamily="34" charset="0"/>
              </a:rPr>
              <a:t>As manifestações da piedade popular católica precisam ser estimuladas e purificadas porque têm grande significado para a preservação e a transmissão da fé. </a:t>
            </a:r>
          </a:p>
          <a:p>
            <a:pPr algn="just"/>
            <a:r>
              <a:rPr lang="pt-BR" sz="2800">
                <a:latin typeface="Calibri" pitchFamily="34" charset="0"/>
                <a:cs typeface="Calibri" pitchFamily="34" charset="0"/>
              </a:rPr>
              <a:t>A qualidade e os frutos do catecumenato são proporcionais à sua duração. O Rito de Iniciação Cristã de Adultos (RICA) frisa que “deve prolongar-se mesmo por vários anos para que a conversão e a fé possam amadurecer”.</a:t>
            </a:r>
          </a:p>
        </p:txBody>
      </p:sp>
      <p:pic>
        <p:nvPicPr>
          <p:cNvPr id="12" name="Imagem 11" descr="Catequese.jpg"/>
          <p:cNvPicPr>
            <a:picLocks noChangeAspect="1"/>
          </p:cNvPicPr>
          <p:nvPr/>
        </p:nvPicPr>
        <p:blipFill>
          <a:blip r:embed="rId2" cstate="email"/>
          <a:stretch>
            <a:fillRect/>
          </a:stretch>
        </p:blipFill>
        <p:spPr>
          <a:xfrm>
            <a:off x="7164288" y="476672"/>
            <a:ext cx="1478971" cy="1507232"/>
          </a:xfrm>
          <a:prstGeom prst="rect">
            <a:avLst/>
          </a:prstGeom>
          <a:ln>
            <a:noFill/>
          </a:ln>
          <a:effectLst>
            <a:softEdge rad="112500"/>
          </a:effectLst>
        </p:spPr>
      </p:pic>
    </p:spTree>
  </p:cSld>
  <p:clrMapOvr>
    <a:masterClrMapping/>
  </p:clrMapOvr>
  <p:transition spd="slow">
    <p:newsflash/>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539552" y="620688"/>
            <a:ext cx="5544616" cy="750912"/>
          </a:xfrm>
        </p:spPr>
        <p:style>
          <a:lnRef idx="1">
            <a:schemeClr val="dk1"/>
          </a:lnRef>
          <a:fillRef idx="2">
            <a:schemeClr val="dk1"/>
          </a:fillRef>
          <a:effectRef idx="1">
            <a:schemeClr val="dk1"/>
          </a:effectRef>
          <a:fontRef idx="minor">
            <a:schemeClr val="dk1"/>
          </a:fontRef>
        </p:style>
        <p:txBody>
          <a:bodyPr>
            <a:normAutofit/>
          </a:bodyPr>
          <a:lstStyle/>
          <a:p>
            <a:pPr marL="484632" algn="ctr" eaLnBrk="1" fontAlgn="auto" hangingPunct="1">
              <a:spcAft>
                <a:spcPts val="0"/>
              </a:spcAft>
              <a:defRPr/>
            </a:pPr>
            <a:r>
              <a:rPr sz="3200" b="1" dirty="0" smtClean="0">
                <a:solidFill>
                  <a:srgbClr val="2D19A7"/>
                </a:solidFill>
                <a:latin typeface="Calibri" pitchFamily="34" charset="0"/>
                <a:cs typeface="Calibri" pitchFamily="34" charset="0"/>
              </a:rPr>
              <a:t>Perspectivas de Ação</a:t>
            </a:r>
            <a:endParaRPr sz="3200" b="1" dirty="0">
              <a:solidFill>
                <a:srgbClr val="2D19A7"/>
              </a:solidFill>
              <a:latin typeface="Calibri" pitchFamily="34" charset="0"/>
              <a:cs typeface="Calibri" pitchFamily="34" charset="0"/>
            </a:endParaRPr>
          </a:p>
        </p:txBody>
      </p:sp>
      <p:sp>
        <p:nvSpPr>
          <p:cNvPr id="59397" name="CaixaDeTexto 4"/>
          <p:cNvSpPr txBox="1">
            <a:spLocks noChangeArrowheads="1"/>
          </p:cNvSpPr>
          <p:nvPr/>
        </p:nvSpPr>
        <p:spPr bwMode="auto">
          <a:xfrm>
            <a:off x="468313" y="188913"/>
            <a:ext cx="1727200"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IV</a:t>
            </a:r>
          </a:p>
        </p:txBody>
      </p:sp>
      <p:sp>
        <p:nvSpPr>
          <p:cNvPr id="59398" name="CaixaDeTexto 9"/>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86</a:t>
            </a:r>
          </a:p>
        </p:txBody>
      </p:sp>
      <p:sp>
        <p:nvSpPr>
          <p:cNvPr id="59399" name="CaixaDeTexto 14"/>
          <p:cNvSpPr txBox="1">
            <a:spLocks noChangeArrowheads="1"/>
          </p:cNvSpPr>
          <p:nvPr/>
        </p:nvSpPr>
        <p:spPr bwMode="auto">
          <a:xfrm>
            <a:off x="684213" y="2420938"/>
            <a:ext cx="7991475" cy="523875"/>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endParaRPr lang="pt-BR" sz="2800">
              <a:latin typeface="Calibri" pitchFamily="34" charset="0"/>
              <a:cs typeface="Calibri" pitchFamily="34" charset="0"/>
            </a:endParaRPr>
          </a:p>
        </p:txBody>
      </p:sp>
      <p:sp>
        <p:nvSpPr>
          <p:cNvPr id="59400" name="CaixaDeTexto 15"/>
          <p:cNvSpPr txBox="1">
            <a:spLocks noChangeArrowheads="1"/>
          </p:cNvSpPr>
          <p:nvPr/>
        </p:nvSpPr>
        <p:spPr bwMode="auto">
          <a:xfrm>
            <a:off x="-1116013" y="1700213"/>
            <a:ext cx="6264276" cy="369887"/>
          </a:xfrm>
          <a:prstGeom prst="rect">
            <a:avLst/>
          </a:prstGeom>
          <a:noFill/>
          <a:ln w="9525">
            <a:noFill/>
            <a:miter lim="800000"/>
            <a:headEnd/>
            <a:tailEnd/>
          </a:ln>
        </p:spPr>
        <p:txBody>
          <a:bodyPr>
            <a:spAutoFit/>
          </a:bodyPr>
          <a:lstStyle/>
          <a:p>
            <a:pPr algn="ctr"/>
            <a:r>
              <a:rPr lang="pt-BR" b="1">
                <a:solidFill>
                  <a:srgbClr val="002060"/>
                </a:solidFill>
                <a:latin typeface="Calibri" pitchFamily="34" charset="0"/>
                <a:cs typeface="Calibri" pitchFamily="34" charset="0"/>
              </a:rPr>
              <a:t>Igreja: casa de iniciação cristã</a:t>
            </a:r>
          </a:p>
        </p:txBody>
      </p:sp>
      <p:sp>
        <p:nvSpPr>
          <p:cNvPr id="59401" name="CaixaDeTexto 10"/>
          <p:cNvSpPr txBox="1">
            <a:spLocks noChangeArrowheads="1"/>
          </p:cNvSpPr>
          <p:nvPr/>
        </p:nvSpPr>
        <p:spPr bwMode="auto">
          <a:xfrm>
            <a:off x="395288" y="2636838"/>
            <a:ext cx="7921625" cy="3108325"/>
          </a:xfrm>
          <a:prstGeom prst="rect">
            <a:avLst/>
          </a:prstGeom>
          <a:noFill/>
          <a:ln w="9525">
            <a:noFill/>
            <a:miter lim="800000"/>
            <a:headEnd/>
            <a:tailEnd/>
          </a:ln>
        </p:spPr>
        <p:txBody>
          <a:bodyPr>
            <a:spAutoFit/>
          </a:bodyPr>
          <a:lstStyle/>
          <a:p>
            <a:pPr algn="just" fontAlgn="ctr"/>
            <a:r>
              <a:rPr lang="pt-BR" sz="2800"/>
              <a:t> </a:t>
            </a:r>
            <a:r>
              <a:rPr lang="pt-BR" sz="2800">
                <a:latin typeface="Calibri" pitchFamily="34" charset="0"/>
                <a:cs typeface="Calibri" pitchFamily="34" charset="0"/>
              </a:rPr>
              <a:t>É necessário desenvolver , em nossas comunidades, um processo de iniciação na vida cristã, que conduza ao encontro pessoal com Jesus Cristo, no cultivo da amizade com Ele pela oração, no apreço pela celebração litúrgica, na experiência comunitária e no compromisso apostólico mediante um permanente serviço aos demais.</a:t>
            </a:r>
          </a:p>
        </p:txBody>
      </p:sp>
      <p:pic>
        <p:nvPicPr>
          <p:cNvPr id="12" name="Imagem 11" descr="232781.jpg"/>
          <p:cNvPicPr>
            <a:picLocks noChangeAspect="1"/>
          </p:cNvPicPr>
          <p:nvPr/>
        </p:nvPicPr>
        <p:blipFill>
          <a:blip r:embed="rId2" cstate="email"/>
          <a:stretch>
            <a:fillRect/>
          </a:stretch>
        </p:blipFill>
        <p:spPr>
          <a:xfrm>
            <a:off x="6948264" y="908720"/>
            <a:ext cx="1347089" cy="1507232"/>
          </a:xfrm>
          <a:prstGeom prst="rect">
            <a:avLst/>
          </a:prstGeom>
          <a:ln>
            <a:noFill/>
          </a:ln>
          <a:effectLst>
            <a:softEdge rad="112500"/>
          </a:effectLst>
        </p:spPr>
      </p:pic>
    </p:spTree>
  </p:cSld>
  <p:clrMapOvr>
    <a:masterClrMapping/>
  </p:clrMapOvr>
  <p:transition spd="slow">
    <p:newsflash/>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67544" y="692696"/>
            <a:ext cx="5544616" cy="750912"/>
          </a:xfrm>
        </p:spPr>
        <p:style>
          <a:lnRef idx="1">
            <a:schemeClr val="dk1"/>
          </a:lnRef>
          <a:fillRef idx="2">
            <a:schemeClr val="dk1"/>
          </a:fillRef>
          <a:effectRef idx="1">
            <a:schemeClr val="dk1"/>
          </a:effectRef>
          <a:fontRef idx="minor">
            <a:schemeClr val="dk1"/>
          </a:fontRef>
        </p:style>
        <p:txBody>
          <a:bodyPr>
            <a:normAutofit/>
          </a:bodyPr>
          <a:lstStyle/>
          <a:p>
            <a:pPr marL="484632" algn="ctr" eaLnBrk="1" fontAlgn="auto" hangingPunct="1">
              <a:spcAft>
                <a:spcPts val="0"/>
              </a:spcAft>
              <a:defRPr/>
            </a:pPr>
            <a:r>
              <a:rPr sz="3200" b="1" dirty="0" smtClean="0">
                <a:solidFill>
                  <a:srgbClr val="2D19A7"/>
                </a:solidFill>
                <a:latin typeface="Calibri" pitchFamily="34" charset="0"/>
                <a:cs typeface="Calibri" pitchFamily="34" charset="0"/>
              </a:rPr>
              <a:t>Perspectivas de Ação</a:t>
            </a:r>
            <a:endParaRPr sz="3200" b="1" dirty="0">
              <a:solidFill>
                <a:srgbClr val="2D19A7"/>
              </a:solidFill>
              <a:latin typeface="Calibri" pitchFamily="34" charset="0"/>
              <a:cs typeface="Calibri" pitchFamily="34" charset="0"/>
            </a:endParaRPr>
          </a:p>
        </p:txBody>
      </p:sp>
      <p:sp>
        <p:nvSpPr>
          <p:cNvPr id="60421" name="CaixaDeTexto 4"/>
          <p:cNvSpPr txBox="1">
            <a:spLocks noChangeArrowheads="1"/>
          </p:cNvSpPr>
          <p:nvPr/>
        </p:nvSpPr>
        <p:spPr bwMode="auto">
          <a:xfrm>
            <a:off x="468313" y="188913"/>
            <a:ext cx="1727200"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IV</a:t>
            </a:r>
          </a:p>
        </p:txBody>
      </p:sp>
      <p:sp>
        <p:nvSpPr>
          <p:cNvPr id="60422" name="CaixaDeTexto 9"/>
          <p:cNvSpPr txBox="1">
            <a:spLocks noChangeArrowheads="1"/>
          </p:cNvSpPr>
          <p:nvPr/>
        </p:nvSpPr>
        <p:spPr bwMode="auto">
          <a:xfrm>
            <a:off x="7667625" y="6308725"/>
            <a:ext cx="1225550" cy="339725"/>
          </a:xfrm>
          <a:prstGeom prst="rect">
            <a:avLst/>
          </a:prstGeom>
          <a:noFill/>
          <a:ln w="9525">
            <a:noFill/>
            <a:miter lim="800000"/>
            <a:headEnd/>
            <a:tailEnd/>
          </a:ln>
        </p:spPr>
        <p:txBody>
          <a:bodyPr>
            <a:spAutoFit/>
          </a:bodyPr>
          <a:lstStyle/>
          <a:p>
            <a:r>
              <a:rPr lang="pt-BR" sz="1600">
                <a:latin typeface="Calibri" pitchFamily="34" charset="0"/>
                <a:cs typeface="Calibri" pitchFamily="34" charset="0"/>
              </a:rPr>
              <a:t>DGAE 92</a:t>
            </a:r>
          </a:p>
        </p:txBody>
      </p:sp>
      <p:sp>
        <p:nvSpPr>
          <p:cNvPr id="60423" name="CaixaDeTexto 14"/>
          <p:cNvSpPr txBox="1">
            <a:spLocks noChangeArrowheads="1"/>
          </p:cNvSpPr>
          <p:nvPr/>
        </p:nvSpPr>
        <p:spPr bwMode="auto">
          <a:xfrm>
            <a:off x="684213" y="2420938"/>
            <a:ext cx="7991475" cy="523875"/>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endParaRPr lang="pt-BR" sz="2800">
              <a:latin typeface="Calibri" pitchFamily="34" charset="0"/>
              <a:cs typeface="Calibri" pitchFamily="34" charset="0"/>
            </a:endParaRPr>
          </a:p>
        </p:txBody>
      </p:sp>
      <p:sp>
        <p:nvSpPr>
          <p:cNvPr id="60424" name="CaixaDeTexto 15"/>
          <p:cNvSpPr txBox="1">
            <a:spLocks noChangeArrowheads="1"/>
          </p:cNvSpPr>
          <p:nvPr/>
        </p:nvSpPr>
        <p:spPr bwMode="auto">
          <a:xfrm>
            <a:off x="-1116013" y="1700213"/>
            <a:ext cx="6264276" cy="369887"/>
          </a:xfrm>
          <a:prstGeom prst="rect">
            <a:avLst/>
          </a:prstGeom>
          <a:noFill/>
          <a:ln w="9525">
            <a:noFill/>
            <a:miter lim="800000"/>
            <a:headEnd/>
            <a:tailEnd/>
          </a:ln>
        </p:spPr>
        <p:txBody>
          <a:bodyPr>
            <a:spAutoFit/>
          </a:bodyPr>
          <a:lstStyle/>
          <a:p>
            <a:pPr algn="ctr"/>
            <a:r>
              <a:rPr lang="pt-BR" b="1">
                <a:solidFill>
                  <a:srgbClr val="002060"/>
                </a:solidFill>
                <a:latin typeface="Calibri" pitchFamily="34" charset="0"/>
                <a:cs typeface="Calibri" pitchFamily="34" charset="0"/>
              </a:rPr>
              <a:t>Igreja: casa de iniciação cristã</a:t>
            </a:r>
          </a:p>
        </p:txBody>
      </p:sp>
      <p:sp>
        <p:nvSpPr>
          <p:cNvPr id="60425" name="CaixaDeTexto 10"/>
          <p:cNvSpPr txBox="1">
            <a:spLocks noChangeArrowheads="1"/>
          </p:cNvSpPr>
          <p:nvPr/>
        </p:nvSpPr>
        <p:spPr bwMode="auto">
          <a:xfrm>
            <a:off x="395288" y="2636838"/>
            <a:ext cx="7921625" cy="523875"/>
          </a:xfrm>
          <a:prstGeom prst="rect">
            <a:avLst/>
          </a:prstGeom>
          <a:noFill/>
          <a:ln w="9525">
            <a:noFill/>
            <a:miter lim="800000"/>
            <a:headEnd/>
            <a:tailEnd/>
          </a:ln>
        </p:spPr>
        <p:txBody>
          <a:bodyPr>
            <a:spAutoFit/>
          </a:bodyPr>
          <a:lstStyle/>
          <a:p>
            <a:pPr algn="just" fontAlgn="ctr"/>
            <a:r>
              <a:rPr lang="pt-BR" sz="2800"/>
              <a:t> </a:t>
            </a:r>
            <a:endParaRPr lang="pt-BR" sz="2800">
              <a:latin typeface="Calibri" pitchFamily="34" charset="0"/>
              <a:cs typeface="Calibri" pitchFamily="34" charset="0"/>
            </a:endParaRPr>
          </a:p>
        </p:txBody>
      </p:sp>
      <p:sp>
        <p:nvSpPr>
          <p:cNvPr id="60426" name="CaixaDeTexto 11"/>
          <p:cNvSpPr txBox="1">
            <a:spLocks noChangeArrowheads="1"/>
          </p:cNvSpPr>
          <p:nvPr/>
        </p:nvSpPr>
        <p:spPr bwMode="auto">
          <a:xfrm>
            <a:off x="250825" y="2133600"/>
            <a:ext cx="8642350" cy="4400550"/>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r>
              <a:rPr lang="pt-BR" sz="2800">
                <a:latin typeface="Calibri" pitchFamily="34" charset="0"/>
                <a:cs typeface="Calibri" pitchFamily="34" charset="0"/>
              </a:rPr>
              <a:t>A Igreja no Brasil quer investir na formação dos católicos nas mais diversas formas de seguimento  comprometido com a Palavra de Deus. </a:t>
            </a:r>
          </a:p>
          <a:p>
            <a:pPr marL="273050" indent="-273050" algn="just" fontAlgn="ctr">
              <a:buFont typeface="Wingdings 2" pitchFamily="18" charset="2"/>
              <a:buChar char=""/>
            </a:pPr>
            <a:r>
              <a:rPr lang="pt-BR" sz="2800">
                <a:latin typeface="Calibri" pitchFamily="34" charset="0"/>
                <a:cs typeface="Calibri" pitchFamily="34" charset="0"/>
              </a:rPr>
              <a:t>Todos os serviços eclesiais precisam estar fundamentados e iluminados pela Palavra de Deus. </a:t>
            </a:r>
          </a:p>
          <a:p>
            <a:pPr marL="273050" indent="-273050" algn="just" fontAlgn="ctr">
              <a:buFont typeface="Wingdings 2" pitchFamily="18" charset="2"/>
              <a:buChar char=""/>
            </a:pPr>
            <a:r>
              <a:rPr lang="pt-BR" sz="2800">
                <a:latin typeface="Calibri" pitchFamily="34" charset="0"/>
                <a:cs typeface="Calibri" pitchFamily="34" charset="0"/>
              </a:rPr>
              <a:t>Algumas atitudes e vivências se tornam indispensáveis. Deparamo-nos com a necessidade de possuir a Bíblia. Através dela “chegar à interpretação adequada dos textos bíblicos e empregá-los como mediação de diálogo com Jesus Cristo”. </a:t>
            </a:r>
          </a:p>
        </p:txBody>
      </p:sp>
      <p:pic>
        <p:nvPicPr>
          <p:cNvPr id="9" name="Imagem 8" descr="hhj.jpg"/>
          <p:cNvPicPr>
            <a:picLocks noChangeAspect="1"/>
          </p:cNvPicPr>
          <p:nvPr/>
        </p:nvPicPr>
        <p:blipFill>
          <a:blip r:embed="rId2" cstate="print"/>
          <a:stretch>
            <a:fillRect/>
          </a:stretch>
        </p:blipFill>
        <p:spPr>
          <a:xfrm>
            <a:off x="7308850" y="549275"/>
            <a:ext cx="1503363" cy="1223963"/>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slow">
    <p:newsflash/>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CaixaDeTexto 4"/>
          <p:cNvSpPr txBox="1">
            <a:spLocks noChangeArrowheads="1"/>
          </p:cNvSpPr>
          <p:nvPr/>
        </p:nvSpPr>
        <p:spPr bwMode="auto">
          <a:xfrm>
            <a:off x="1258888" y="2205038"/>
            <a:ext cx="6408737" cy="3538537"/>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r>
              <a:rPr lang="pt-BR" sz="2800">
                <a:latin typeface="Calibri" pitchFamily="34" charset="0"/>
                <a:cs typeface="Calibri" pitchFamily="34" charset="0"/>
              </a:rPr>
              <a:t>Dentre as diferentes formas de animação bíblica da pastoral, sobressaem: </a:t>
            </a:r>
            <a:r>
              <a:rPr lang="pt-BR" sz="2800" i="1">
                <a:latin typeface="Calibri" pitchFamily="34" charset="0"/>
                <a:cs typeface="Calibri" pitchFamily="34" charset="0"/>
              </a:rPr>
              <a:t>grupos de famílias, círculos bíblicos e pequenas comunidades</a:t>
            </a:r>
            <a:r>
              <a:rPr lang="pt-BR" sz="2800">
                <a:latin typeface="Calibri" pitchFamily="34" charset="0"/>
                <a:cs typeface="Calibri" pitchFamily="34" charset="0"/>
              </a:rPr>
              <a:t> em estreita relação com seu contexto social.</a:t>
            </a:r>
          </a:p>
          <a:p>
            <a:pPr marL="273050" indent="-273050" algn="just" fontAlgn="ctr">
              <a:buFont typeface="Wingdings 2" pitchFamily="18" charset="2"/>
              <a:buChar char=""/>
            </a:pPr>
            <a:r>
              <a:rPr lang="pt-BR" sz="2800">
                <a:latin typeface="Calibri" pitchFamily="34" charset="0"/>
                <a:cs typeface="Calibri" pitchFamily="34" charset="0"/>
              </a:rPr>
              <a:t>Merece destaque e importância a contribuição dos cursos e escolas bíblicas, voltadas aos leigos e leigas.</a:t>
            </a:r>
          </a:p>
        </p:txBody>
      </p:sp>
      <p:sp>
        <p:nvSpPr>
          <p:cNvPr id="7" name="CaixaDeTexto 6"/>
          <p:cNvSpPr txBox="1"/>
          <p:nvPr/>
        </p:nvSpPr>
        <p:spPr>
          <a:xfrm>
            <a:off x="1835696" y="476672"/>
            <a:ext cx="5472608" cy="1077218"/>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gn="ctr" fontAlgn="auto">
              <a:spcBef>
                <a:spcPts val="0"/>
              </a:spcBef>
              <a:spcAft>
                <a:spcPts val="0"/>
              </a:spcAft>
              <a:defRPr/>
            </a:pPr>
            <a:r>
              <a:rPr lang="pt-BR" sz="3200" dirty="0">
                <a:latin typeface="Calibri" pitchFamily="34" charset="0"/>
                <a:cs typeface="Calibri" pitchFamily="34" charset="0"/>
              </a:rPr>
              <a:t>Diferentes formas de animação bíblica de pastoral</a:t>
            </a:r>
          </a:p>
        </p:txBody>
      </p:sp>
      <p:sp>
        <p:nvSpPr>
          <p:cNvPr id="61446" name="CaixaDeTexto 7"/>
          <p:cNvSpPr txBox="1">
            <a:spLocks noChangeArrowheads="1"/>
          </p:cNvSpPr>
          <p:nvPr/>
        </p:nvSpPr>
        <p:spPr bwMode="auto">
          <a:xfrm>
            <a:off x="7019925" y="6237288"/>
            <a:ext cx="1296988" cy="369887"/>
          </a:xfrm>
          <a:prstGeom prst="rect">
            <a:avLst/>
          </a:prstGeom>
          <a:noFill/>
          <a:ln w="9525">
            <a:noFill/>
            <a:miter lim="800000"/>
            <a:headEnd/>
            <a:tailEnd/>
          </a:ln>
        </p:spPr>
        <p:txBody>
          <a:bodyPr>
            <a:spAutoFit/>
          </a:bodyPr>
          <a:lstStyle/>
          <a:p>
            <a:r>
              <a:rPr lang="pt-BR">
                <a:latin typeface="Century Gothic" pitchFamily="34" charset="0"/>
              </a:rPr>
              <a:t>DGAE 95</a:t>
            </a:r>
          </a:p>
        </p:txBody>
      </p:sp>
      <p:pic>
        <p:nvPicPr>
          <p:cNvPr id="6" name="Imagem 5" descr="diretrizesc2p.jpg"/>
          <p:cNvPicPr>
            <a:picLocks noChangeAspect="1"/>
          </p:cNvPicPr>
          <p:nvPr/>
        </p:nvPicPr>
        <p:blipFill>
          <a:blip r:embed="rId3" cstate="email"/>
          <a:stretch>
            <a:fillRect/>
          </a:stretch>
        </p:blipFill>
        <p:spPr>
          <a:xfrm>
            <a:off x="7586230" y="980728"/>
            <a:ext cx="1295594" cy="1054984"/>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spd="slow">
    <p:wipe dir="d"/>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CaixaDeTexto 4"/>
          <p:cNvSpPr txBox="1">
            <a:spLocks noChangeArrowheads="1"/>
          </p:cNvSpPr>
          <p:nvPr/>
        </p:nvSpPr>
        <p:spPr bwMode="auto">
          <a:xfrm>
            <a:off x="611188" y="2276475"/>
            <a:ext cx="7705725" cy="3970338"/>
          </a:xfrm>
          <a:prstGeom prst="rect">
            <a:avLst/>
          </a:prstGeom>
          <a:noFill/>
          <a:ln w="9525">
            <a:noFill/>
            <a:miter lim="800000"/>
            <a:headEnd/>
            <a:tailEnd/>
          </a:ln>
        </p:spPr>
        <p:txBody>
          <a:bodyPr>
            <a:spAutoFit/>
          </a:bodyPr>
          <a:lstStyle/>
          <a:p>
            <a:pPr algn="just" fontAlgn="ctr"/>
            <a:r>
              <a:rPr lang="pt-BR" sz="2800"/>
              <a:t>Dentre as formas de se aproximar da Sagrada Escritura, existe uma privilegiada: a </a:t>
            </a:r>
            <a:r>
              <a:rPr lang="pt-BR" sz="2800" i="1"/>
              <a:t>leitura orante da Sagrada Escritura – a </a:t>
            </a:r>
            <a:r>
              <a:rPr lang="pt-BR" sz="2800" i="1">
                <a:solidFill>
                  <a:srgbClr val="C00000"/>
                </a:solidFill>
              </a:rPr>
              <a:t>Lectio Divina</a:t>
            </a:r>
            <a:r>
              <a:rPr lang="pt-BR" sz="2800">
                <a:solidFill>
                  <a:srgbClr val="C00000"/>
                </a:solidFill>
              </a:rPr>
              <a:t> </a:t>
            </a:r>
            <a:r>
              <a:rPr lang="pt-BR" sz="2800"/>
              <a:t>com seus quatro momentos - leitura, meditação, oração e contemplação/ação. </a:t>
            </a:r>
          </a:p>
          <a:p>
            <a:pPr algn="just" fontAlgn="ctr"/>
            <a:r>
              <a:rPr lang="pt-BR" sz="2800"/>
              <a:t>Investir, com afinco, na animação bíblica da pastoral e em agentes e equipes leva à  </a:t>
            </a:r>
            <a:r>
              <a:rPr lang="pt-BR" sz="2800" i="1"/>
              <a:t>formação continuada dos ministros e ministras da Palavra </a:t>
            </a:r>
            <a:r>
              <a:rPr lang="pt-BR" sz="2800"/>
              <a:t>. </a:t>
            </a:r>
          </a:p>
        </p:txBody>
      </p:sp>
      <p:sp>
        <p:nvSpPr>
          <p:cNvPr id="8" name="Título 2"/>
          <p:cNvSpPr>
            <a:spLocks noGrp="1"/>
          </p:cNvSpPr>
          <p:nvPr>
            <p:ph type="title"/>
          </p:nvPr>
        </p:nvSpPr>
        <p:spPr>
          <a:xfrm>
            <a:off x="1331640" y="260648"/>
            <a:ext cx="5544616" cy="750912"/>
          </a:xfrm>
        </p:spPr>
        <p:style>
          <a:lnRef idx="1">
            <a:schemeClr val="dk1"/>
          </a:lnRef>
          <a:fillRef idx="2">
            <a:schemeClr val="dk1"/>
          </a:fillRef>
          <a:effectRef idx="1">
            <a:schemeClr val="dk1"/>
          </a:effectRef>
          <a:fontRef idx="minor">
            <a:schemeClr val="dk1"/>
          </a:fontRef>
        </p:style>
        <p:txBody>
          <a:bodyPr>
            <a:normAutofit/>
          </a:bodyPr>
          <a:lstStyle/>
          <a:p>
            <a:pPr marL="484632" algn="ctr" eaLnBrk="1" fontAlgn="auto" hangingPunct="1">
              <a:spcAft>
                <a:spcPts val="0"/>
              </a:spcAft>
              <a:defRPr/>
            </a:pPr>
            <a:r>
              <a:rPr sz="3200" b="1" dirty="0" smtClean="0">
                <a:solidFill>
                  <a:srgbClr val="2D19A7"/>
                </a:solidFill>
                <a:latin typeface="Calibri" pitchFamily="34" charset="0"/>
                <a:cs typeface="Calibri" pitchFamily="34" charset="0"/>
              </a:rPr>
              <a:t>Perspectivas de Ação</a:t>
            </a:r>
            <a:endParaRPr sz="3200" b="1" dirty="0">
              <a:solidFill>
                <a:srgbClr val="2D19A7"/>
              </a:solidFill>
              <a:latin typeface="Calibri" pitchFamily="34" charset="0"/>
              <a:cs typeface="Calibri" pitchFamily="34" charset="0"/>
            </a:endParaRPr>
          </a:p>
        </p:txBody>
      </p:sp>
      <p:sp>
        <p:nvSpPr>
          <p:cNvPr id="62470" name="Retângulo 10"/>
          <p:cNvSpPr>
            <a:spLocks noChangeArrowheads="1"/>
          </p:cNvSpPr>
          <p:nvPr/>
        </p:nvSpPr>
        <p:spPr bwMode="auto">
          <a:xfrm>
            <a:off x="1476375" y="1412875"/>
            <a:ext cx="5327650" cy="369888"/>
          </a:xfrm>
          <a:prstGeom prst="rect">
            <a:avLst/>
          </a:prstGeom>
          <a:noFill/>
          <a:ln w="9525">
            <a:noFill/>
            <a:miter lim="800000"/>
            <a:headEnd/>
            <a:tailEnd/>
          </a:ln>
        </p:spPr>
        <p:txBody>
          <a:bodyPr>
            <a:spAutoFit/>
          </a:bodyPr>
          <a:lstStyle/>
          <a:p>
            <a:pPr algn="ctr"/>
            <a:r>
              <a:rPr lang="pt-BR" b="1">
                <a:solidFill>
                  <a:srgbClr val="002060"/>
                </a:solidFill>
                <a:latin typeface="Calibri" pitchFamily="34" charset="0"/>
                <a:cs typeface="Calibri" pitchFamily="34" charset="0"/>
              </a:rPr>
              <a:t>Diferentes formas de animação bíblica da pastoral </a:t>
            </a:r>
          </a:p>
        </p:txBody>
      </p:sp>
      <p:pic>
        <p:nvPicPr>
          <p:cNvPr id="6" name="Imagem 5" descr="curiosidades_biblicas_biblia_grande.jpg"/>
          <p:cNvPicPr>
            <a:picLocks noChangeAspect="1"/>
          </p:cNvPicPr>
          <p:nvPr/>
        </p:nvPicPr>
        <p:blipFill>
          <a:blip r:embed="rId3" cstate="email"/>
          <a:stretch>
            <a:fillRect/>
          </a:stretch>
        </p:blipFill>
        <p:spPr>
          <a:xfrm>
            <a:off x="7308304" y="476672"/>
            <a:ext cx="1633840" cy="1301626"/>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Tree>
  </p:cSld>
  <p:clrMapOvr>
    <a:masterClrMapping/>
  </p:clrMapOvr>
  <p:transition spd="slow">
    <p:pull/>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2"/>
          <p:cNvSpPr>
            <a:spLocks noGrp="1"/>
          </p:cNvSpPr>
          <p:nvPr>
            <p:ph type="title"/>
          </p:nvPr>
        </p:nvSpPr>
        <p:spPr>
          <a:xfrm>
            <a:off x="1619672" y="332656"/>
            <a:ext cx="5544616" cy="750912"/>
          </a:xfrm>
        </p:spPr>
        <p:style>
          <a:lnRef idx="1">
            <a:schemeClr val="dk1"/>
          </a:lnRef>
          <a:fillRef idx="2">
            <a:schemeClr val="dk1"/>
          </a:fillRef>
          <a:effectRef idx="1">
            <a:schemeClr val="dk1"/>
          </a:effectRef>
          <a:fontRef idx="minor">
            <a:schemeClr val="dk1"/>
          </a:fontRef>
        </p:style>
        <p:txBody>
          <a:bodyPr>
            <a:normAutofit/>
          </a:bodyPr>
          <a:lstStyle/>
          <a:p>
            <a:pPr marL="484632" algn="ctr" eaLnBrk="1" fontAlgn="auto" hangingPunct="1">
              <a:spcAft>
                <a:spcPts val="0"/>
              </a:spcAft>
              <a:defRPr/>
            </a:pPr>
            <a:r>
              <a:rPr sz="3200" b="1" dirty="0" smtClean="0">
                <a:solidFill>
                  <a:srgbClr val="2D19A7"/>
                </a:solidFill>
                <a:latin typeface="Calibri" pitchFamily="34" charset="0"/>
                <a:cs typeface="Calibri" pitchFamily="34" charset="0"/>
              </a:rPr>
              <a:t>Perspectivas de Ação</a:t>
            </a:r>
            <a:endParaRPr sz="3200" b="1" dirty="0">
              <a:solidFill>
                <a:srgbClr val="2D19A7"/>
              </a:solidFill>
              <a:latin typeface="Calibri" pitchFamily="34" charset="0"/>
              <a:cs typeface="Calibri" pitchFamily="34" charset="0"/>
            </a:endParaRPr>
          </a:p>
        </p:txBody>
      </p:sp>
      <p:sp>
        <p:nvSpPr>
          <p:cNvPr id="63493" name="CaixaDeTexto 8"/>
          <p:cNvSpPr txBox="1">
            <a:spLocks noChangeArrowheads="1"/>
          </p:cNvSpPr>
          <p:nvPr/>
        </p:nvSpPr>
        <p:spPr bwMode="auto">
          <a:xfrm>
            <a:off x="611188" y="2133600"/>
            <a:ext cx="7561262" cy="3970338"/>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r>
              <a:rPr lang="pt-BR" sz="2800">
                <a:latin typeface="Calibri" pitchFamily="34" charset="0"/>
                <a:cs typeface="Calibri" pitchFamily="34" charset="0"/>
              </a:rPr>
              <a:t>Em muitas regiões do Brasil destacam-se </a:t>
            </a:r>
            <a:r>
              <a:rPr lang="pt-BR" sz="2800" i="1">
                <a:latin typeface="Calibri" pitchFamily="34" charset="0"/>
                <a:cs typeface="Calibri" pitchFamily="34" charset="0"/>
              </a:rPr>
              <a:t>as </a:t>
            </a:r>
            <a:r>
              <a:rPr lang="pt-BR" sz="2800" i="1">
                <a:solidFill>
                  <a:srgbClr val="C00000"/>
                </a:solidFill>
                <a:latin typeface="Calibri" pitchFamily="34" charset="0"/>
                <a:cs typeface="Calibri" pitchFamily="34" charset="0"/>
              </a:rPr>
              <a:t>CEBs</a:t>
            </a:r>
            <a:r>
              <a:rPr lang="pt-BR" sz="2800">
                <a:latin typeface="Calibri" pitchFamily="34" charset="0"/>
                <a:cs typeface="Calibri" pitchFamily="34" charset="0"/>
              </a:rPr>
              <a:t>, forma privilegiada de vivência comunitária da fé. Para Aparecida, elas têm sido  escolas que formam cristãos comprometidos, resgatando a experiência das primeiras comunidades dos Atos dos Apóstolos. </a:t>
            </a:r>
          </a:p>
          <a:p>
            <a:pPr marL="273050" indent="-273050" algn="just" fontAlgn="ctr">
              <a:buFont typeface="Wingdings 2" pitchFamily="18" charset="2"/>
              <a:buChar char=""/>
            </a:pPr>
            <a:r>
              <a:rPr lang="pt-BR" sz="2800">
                <a:latin typeface="Calibri" pitchFamily="34" charset="0"/>
                <a:cs typeface="Calibri" pitchFamily="34" charset="0"/>
              </a:rPr>
              <a:t>A Conferência de</a:t>
            </a:r>
            <a:r>
              <a:rPr lang="pt-BR" sz="2800" b="1">
                <a:latin typeface="Calibri" pitchFamily="34" charset="0"/>
                <a:cs typeface="Calibri" pitchFamily="34" charset="0"/>
              </a:rPr>
              <a:t> </a:t>
            </a:r>
            <a:r>
              <a:rPr lang="pt-BR" sz="2800" i="1">
                <a:latin typeface="Calibri" pitchFamily="34" charset="0"/>
                <a:cs typeface="Calibri" pitchFamily="34" charset="0"/>
              </a:rPr>
              <a:t>Medellín</a:t>
            </a:r>
            <a:r>
              <a:rPr lang="pt-BR" sz="2800">
                <a:latin typeface="Calibri" pitchFamily="34" charset="0"/>
                <a:cs typeface="Calibri" pitchFamily="34" charset="0"/>
              </a:rPr>
              <a:t> reconheceu nelas a “célula inicial de estruturação eclesial e foco de fé e evangelização”. </a:t>
            </a:r>
          </a:p>
        </p:txBody>
      </p:sp>
      <p:sp>
        <p:nvSpPr>
          <p:cNvPr id="63494" name="CaixaDeTexto 9"/>
          <p:cNvSpPr txBox="1">
            <a:spLocks noChangeArrowheads="1"/>
          </p:cNvSpPr>
          <p:nvPr/>
        </p:nvSpPr>
        <p:spPr bwMode="auto">
          <a:xfrm>
            <a:off x="6875463" y="6092825"/>
            <a:ext cx="1584325" cy="369888"/>
          </a:xfrm>
          <a:prstGeom prst="rect">
            <a:avLst/>
          </a:prstGeom>
          <a:noFill/>
          <a:ln w="9525">
            <a:noFill/>
            <a:miter lim="800000"/>
            <a:headEnd/>
            <a:tailEnd/>
          </a:ln>
        </p:spPr>
        <p:txBody>
          <a:bodyPr>
            <a:spAutoFit/>
          </a:bodyPr>
          <a:lstStyle/>
          <a:p>
            <a:r>
              <a:rPr lang="pt-BR">
                <a:latin typeface="Century Gothic" pitchFamily="34" charset="0"/>
              </a:rPr>
              <a:t>DGAE 102</a:t>
            </a:r>
          </a:p>
        </p:txBody>
      </p:sp>
      <p:sp>
        <p:nvSpPr>
          <p:cNvPr id="63495" name="Retângulo 12"/>
          <p:cNvSpPr>
            <a:spLocks noChangeArrowheads="1"/>
          </p:cNvSpPr>
          <p:nvPr/>
        </p:nvSpPr>
        <p:spPr bwMode="auto">
          <a:xfrm>
            <a:off x="1476375" y="1412875"/>
            <a:ext cx="5327650" cy="369888"/>
          </a:xfrm>
          <a:prstGeom prst="rect">
            <a:avLst/>
          </a:prstGeom>
          <a:noFill/>
          <a:ln w="9525">
            <a:noFill/>
            <a:miter lim="800000"/>
            <a:headEnd/>
            <a:tailEnd/>
          </a:ln>
        </p:spPr>
        <p:txBody>
          <a:bodyPr>
            <a:spAutoFit/>
          </a:bodyPr>
          <a:lstStyle/>
          <a:p>
            <a:pPr algn="ctr"/>
            <a:r>
              <a:rPr lang="pt-BR" b="1">
                <a:solidFill>
                  <a:srgbClr val="002060"/>
                </a:solidFill>
                <a:latin typeface="Calibri" pitchFamily="34" charset="0"/>
                <a:cs typeface="Calibri" pitchFamily="34" charset="0"/>
              </a:rPr>
              <a:t>Igreja: comunidade de comunidades</a:t>
            </a:r>
          </a:p>
        </p:txBody>
      </p:sp>
      <p:pic>
        <p:nvPicPr>
          <p:cNvPr id="6" name="Imagem 5" descr="12_intereclesial.jpg"/>
          <p:cNvPicPr>
            <a:picLocks noChangeAspect="1"/>
          </p:cNvPicPr>
          <p:nvPr/>
        </p:nvPicPr>
        <p:blipFill>
          <a:blip r:embed="rId3" cstate="email"/>
          <a:srcRect/>
          <a:stretch>
            <a:fillRect/>
          </a:stretch>
        </p:blipFill>
        <p:spPr>
          <a:xfrm>
            <a:off x="7596336" y="332656"/>
            <a:ext cx="1152128" cy="1429770"/>
          </a:xfrm>
          <a:prstGeom prst="rect">
            <a:avLst/>
          </a:prstGeom>
          <a:ln>
            <a:noFill/>
          </a:ln>
          <a:effectLst>
            <a:softEdge rad="112500"/>
          </a:effectLst>
        </p:spPr>
      </p:pic>
    </p:spTree>
  </p:cSld>
  <p:clrMapOvr>
    <a:masterClrMapping/>
  </p:clrMapOvr>
  <p:transition spd="slow">
    <p:pull dir="lu"/>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CaixaDeTexto 6"/>
          <p:cNvSpPr txBox="1">
            <a:spLocks noChangeArrowheads="1"/>
          </p:cNvSpPr>
          <p:nvPr/>
        </p:nvSpPr>
        <p:spPr bwMode="auto">
          <a:xfrm>
            <a:off x="684213" y="2349500"/>
            <a:ext cx="8135937" cy="3970338"/>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r>
              <a:rPr lang="pt-BR" sz="2800">
                <a:latin typeface="Calibri" pitchFamily="34" charset="0"/>
                <a:cs typeface="Calibri" pitchFamily="34" charset="0"/>
              </a:rPr>
              <a:t>Elas permitem o povo chegar a um  vivência da Palavra de Deus, ao compromisso social em nome do Evangelho, ao surgimento de novos serviços de leigos/as, e são expressão visível da opção preferencial pelos pobres. </a:t>
            </a:r>
          </a:p>
          <a:p>
            <a:pPr marL="273050" indent="-273050" algn="just" fontAlgn="ctr">
              <a:buFont typeface="Wingdings 2" pitchFamily="18" charset="2"/>
              <a:buChar char=""/>
            </a:pPr>
            <a:r>
              <a:rPr lang="pt-BR" sz="2800">
                <a:latin typeface="Calibri" pitchFamily="34" charset="0"/>
                <a:cs typeface="Calibri" pitchFamily="34" charset="0"/>
              </a:rPr>
              <a:t> Junto com as CEBs, existem </a:t>
            </a:r>
            <a:r>
              <a:rPr lang="pt-BR" sz="2800" i="1">
                <a:latin typeface="Calibri" pitchFamily="34" charset="0"/>
                <a:cs typeface="Calibri" pitchFamily="34" charset="0"/>
              </a:rPr>
              <a:t>outras formas válidas de pequenas comunidades</a:t>
            </a:r>
            <a:r>
              <a:rPr lang="pt-BR" sz="2800">
                <a:latin typeface="Calibri" pitchFamily="34" charset="0"/>
                <a:cs typeface="Calibri" pitchFamily="34" charset="0"/>
              </a:rPr>
              <a:t>, e inclusive redes de comunidades, de movimentos, de grupos de vida, de oração e de reflexão. </a:t>
            </a:r>
          </a:p>
        </p:txBody>
      </p:sp>
      <p:sp>
        <p:nvSpPr>
          <p:cNvPr id="8" name="Título 2"/>
          <p:cNvSpPr>
            <a:spLocks noGrp="1"/>
          </p:cNvSpPr>
          <p:nvPr>
            <p:ph type="title"/>
          </p:nvPr>
        </p:nvSpPr>
        <p:spPr>
          <a:xfrm>
            <a:off x="1619672" y="332656"/>
            <a:ext cx="5544616" cy="750912"/>
          </a:xfrm>
        </p:spPr>
        <p:style>
          <a:lnRef idx="1">
            <a:schemeClr val="dk1"/>
          </a:lnRef>
          <a:fillRef idx="2">
            <a:schemeClr val="dk1"/>
          </a:fillRef>
          <a:effectRef idx="1">
            <a:schemeClr val="dk1"/>
          </a:effectRef>
          <a:fontRef idx="minor">
            <a:schemeClr val="dk1"/>
          </a:fontRef>
        </p:style>
        <p:txBody>
          <a:bodyPr>
            <a:normAutofit/>
          </a:bodyPr>
          <a:lstStyle/>
          <a:p>
            <a:pPr marL="484632" algn="ctr" eaLnBrk="1" fontAlgn="auto" hangingPunct="1">
              <a:spcAft>
                <a:spcPts val="0"/>
              </a:spcAft>
              <a:defRPr/>
            </a:pPr>
            <a:r>
              <a:rPr sz="3200" b="1" dirty="0" smtClean="0">
                <a:solidFill>
                  <a:srgbClr val="2D19A7"/>
                </a:solidFill>
                <a:latin typeface="Calibri" pitchFamily="34" charset="0"/>
                <a:cs typeface="Calibri" pitchFamily="34" charset="0"/>
              </a:rPr>
              <a:t>Perspectivas de Ação</a:t>
            </a:r>
            <a:endParaRPr sz="3200" b="1" dirty="0">
              <a:solidFill>
                <a:srgbClr val="2D19A7"/>
              </a:solidFill>
              <a:latin typeface="Calibri" pitchFamily="34" charset="0"/>
              <a:cs typeface="Calibri" pitchFamily="34" charset="0"/>
            </a:endParaRPr>
          </a:p>
        </p:txBody>
      </p:sp>
      <p:sp>
        <p:nvSpPr>
          <p:cNvPr id="64518" name="CaixaDeTexto 8"/>
          <p:cNvSpPr txBox="1">
            <a:spLocks noChangeArrowheads="1"/>
          </p:cNvSpPr>
          <p:nvPr/>
        </p:nvSpPr>
        <p:spPr bwMode="auto">
          <a:xfrm>
            <a:off x="2195513" y="1628775"/>
            <a:ext cx="5689600" cy="369888"/>
          </a:xfrm>
          <a:prstGeom prst="rect">
            <a:avLst/>
          </a:prstGeom>
          <a:noFill/>
          <a:ln w="9525">
            <a:noFill/>
            <a:miter lim="800000"/>
            <a:headEnd/>
            <a:tailEnd/>
          </a:ln>
        </p:spPr>
        <p:txBody>
          <a:bodyPr>
            <a:spAutoFit/>
          </a:bodyPr>
          <a:lstStyle/>
          <a:p>
            <a:r>
              <a:rPr lang="pt-BR" b="1">
                <a:solidFill>
                  <a:srgbClr val="002060"/>
                </a:solidFill>
                <a:latin typeface="Century Gothic" pitchFamily="34" charset="0"/>
              </a:rPr>
              <a:t>Igreja: comunidade de comunidade</a:t>
            </a:r>
          </a:p>
        </p:txBody>
      </p:sp>
      <p:pic>
        <p:nvPicPr>
          <p:cNvPr id="64519" name="Imagem 4" descr="ceb.jpg"/>
          <p:cNvPicPr>
            <a:picLocks noChangeAspect="1"/>
          </p:cNvPicPr>
          <p:nvPr/>
        </p:nvPicPr>
        <p:blipFill>
          <a:blip r:embed="rId3" cstate="print"/>
          <a:srcRect/>
          <a:stretch>
            <a:fillRect/>
          </a:stretch>
        </p:blipFill>
        <p:spPr bwMode="auto">
          <a:xfrm>
            <a:off x="7380288" y="819150"/>
            <a:ext cx="1512887" cy="1354138"/>
          </a:xfrm>
          <a:prstGeom prst="rect">
            <a:avLst/>
          </a:prstGeom>
          <a:noFill/>
          <a:ln w="9525">
            <a:noFill/>
            <a:miter lim="800000"/>
            <a:headEnd/>
            <a:tailEnd/>
          </a:ln>
        </p:spPr>
      </p:pic>
    </p:spTree>
  </p:cSld>
  <p:clrMapOvr>
    <a:masterClrMapping/>
  </p:clrMapOvr>
  <p:transition spd="slow">
    <p:wheel spokes="3"/>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2"/>
          <p:cNvSpPr>
            <a:spLocks noGrp="1"/>
          </p:cNvSpPr>
          <p:nvPr>
            <p:ph type="title"/>
          </p:nvPr>
        </p:nvSpPr>
        <p:spPr>
          <a:xfrm>
            <a:off x="1331640" y="404664"/>
            <a:ext cx="5544616" cy="750912"/>
          </a:xfrm>
        </p:spPr>
        <p:style>
          <a:lnRef idx="1">
            <a:schemeClr val="dk1"/>
          </a:lnRef>
          <a:fillRef idx="2">
            <a:schemeClr val="dk1"/>
          </a:fillRef>
          <a:effectRef idx="1">
            <a:schemeClr val="dk1"/>
          </a:effectRef>
          <a:fontRef idx="minor">
            <a:schemeClr val="dk1"/>
          </a:fontRef>
        </p:style>
        <p:txBody>
          <a:bodyPr>
            <a:normAutofit/>
          </a:bodyPr>
          <a:lstStyle/>
          <a:p>
            <a:pPr marL="484632" algn="ctr" eaLnBrk="1" fontAlgn="auto" hangingPunct="1">
              <a:spcAft>
                <a:spcPts val="0"/>
              </a:spcAft>
              <a:defRPr/>
            </a:pPr>
            <a:r>
              <a:rPr sz="3200" b="1" dirty="0" smtClean="0">
                <a:solidFill>
                  <a:srgbClr val="2D19A7"/>
                </a:solidFill>
                <a:latin typeface="Calibri" pitchFamily="34" charset="0"/>
                <a:cs typeface="Calibri" pitchFamily="34" charset="0"/>
              </a:rPr>
              <a:t>Perspectivas de Ação</a:t>
            </a:r>
            <a:endParaRPr sz="3200" b="1" dirty="0">
              <a:solidFill>
                <a:srgbClr val="2D19A7"/>
              </a:solidFill>
              <a:latin typeface="Calibri" pitchFamily="34" charset="0"/>
              <a:cs typeface="Calibri" pitchFamily="34" charset="0"/>
            </a:endParaRPr>
          </a:p>
        </p:txBody>
      </p:sp>
      <p:sp>
        <p:nvSpPr>
          <p:cNvPr id="65541" name="CaixaDeTexto 8"/>
          <p:cNvSpPr txBox="1">
            <a:spLocks noChangeArrowheads="1"/>
          </p:cNvSpPr>
          <p:nvPr/>
        </p:nvSpPr>
        <p:spPr bwMode="auto">
          <a:xfrm>
            <a:off x="2700338" y="1628775"/>
            <a:ext cx="5688012" cy="369888"/>
          </a:xfrm>
          <a:prstGeom prst="rect">
            <a:avLst/>
          </a:prstGeom>
          <a:noFill/>
          <a:ln w="9525">
            <a:noFill/>
            <a:miter lim="800000"/>
            <a:headEnd/>
            <a:tailEnd/>
          </a:ln>
        </p:spPr>
        <p:txBody>
          <a:bodyPr>
            <a:spAutoFit/>
          </a:bodyPr>
          <a:lstStyle/>
          <a:p>
            <a:r>
              <a:rPr lang="pt-BR" b="1">
                <a:solidFill>
                  <a:srgbClr val="002060"/>
                </a:solidFill>
                <a:latin typeface="Century Gothic" pitchFamily="34" charset="0"/>
              </a:rPr>
              <a:t>Pastoral Orgânica</a:t>
            </a:r>
          </a:p>
        </p:txBody>
      </p:sp>
      <p:sp>
        <p:nvSpPr>
          <p:cNvPr id="5" name="CaixaDeTexto 4"/>
          <p:cNvSpPr txBox="1"/>
          <p:nvPr/>
        </p:nvSpPr>
        <p:spPr>
          <a:xfrm>
            <a:off x="1042988" y="2636838"/>
            <a:ext cx="7273925" cy="3540125"/>
          </a:xfrm>
          <a:prstGeom prst="rect">
            <a:avLst/>
          </a:prstGeom>
          <a:noFill/>
        </p:spPr>
        <p:txBody>
          <a:bodyPr>
            <a:spAutoFit/>
          </a:bodyPr>
          <a:lstStyle/>
          <a:p>
            <a:pPr marL="274320" indent="-274320" algn="just" fontAlgn="ctr">
              <a:spcBef>
                <a:spcPts val="0"/>
              </a:spcBef>
              <a:spcAft>
                <a:spcPts val="0"/>
              </a:spcAft>
              <a:buFont typeface="Wingdings 2"/>
              <a:buChar char=""/>
              <a:defRPr/>
            </a:pPr>
            <a:r>
              <a:rPr lang="pt-BR" sz="2800" dirty="0">
                <a:latin typeface="Calibri" pitchFamily="34" charset="0"/>
                <a:cs typeface="Calibri" pitchFamily="34" charset="0"/>
              </a:rPr>
              <a:t>A efetivação de uma Igreja com espírito missionário, manifesta-se nas </a:t>
            </a:r>
            <a:r>
              <a:rPr lang="pt-BR" sz="2800" b="1" i="1" dirty="0">
                <a:solidFill>
                  <a:schemeClr val="accent6">
                    <a:lumMod val="50000"/>
                  </a:schemeClr>
                </a:solidFill>
                <a:latin typeface="Calibri" pitchFamily="34" charset="0"/>
                <a:cs typeface="Calibri" pitchFamily="34" charset="0"/>
              </a:rPr>
              <a:t>paróquias-irmãs</a:t>
            </a:r>
            <a:r>
              <a:rPr lang="pt-BR" sz="2800" dirty="0">
                <a:latin typeface="Calibri" pitchFamily="34" charset="0"/>
                <a:cs typeface="Calibri" pitchFamily="34" charset="0"/>
              </a:rPr>
              <a:t>, dentro e fora da diocese, análoga ao projeto </a:t>
            </a:r>
            <a:r>
              <a:rPr lang="pt-BR" sz="2800" b="1" dirty="0">
                <a:solidFill>
                  <a:schemeClr val="accent6">
                    <a:lumMod val="50000"/>
                  </a:schemeClr>
                </a:solidFill>
                <a:latin typeface="Calibri" pitchFamily="34" charset="0"/>
                <a:cs typeface="Calibri" pitchFamily="34" charset="0"/>
              </a:rPr>
              <a:t>Igrejas-irmãs</a:t>
            </a:r>
            <a:r>
              <a:rPr lang="pt-BR" sz="2800" dirty="0">
                <a:latin typeface="Calibri" pitchFamily="34" charset="0"/>
                <a:cs typeface="Calibri" pitchFamily="34" charset="0"/>
              </a:rPr>
              <a:t>, levando em conta a necessidade de pessoal e de recursos financeiros nas regiões mais carentes do país. </a:t>
            </a:r>
          </a:p>
          <a:p>
            <a:pPr marL="274320" indent="-274320" algn="just" fontAlgn="ctr">
              <a:spcBef>
                <a:spcPts val="0"/>
              </a:spcBef>
              <a:spcAft>
                <a:spcPts val="0"/>
              </a:spcAft>
              <a:buFont typeface="Wingdings 2"/>
              <a:buChar char=""/>
              <a:defRPr/>
            </a:pPr>
            <a:r>
              <a:rPr lang="pt-BR" sz="2800" dirty="0">
                <a:latin typeface="Calibri" pitchFamily="34" charset="0"/>
                <a:cs typeface="Calibri" pitchFamily="34" charset="0"/>
              </a:rPr>
              <a:t>A região amazônica merece uma atenção  especial.</a:t>
            </a:r>
          </a:p>
        </p:txBody>
      </p:sp>
      <p:pic>
        <p:nvPicPr>
          <p:cNvPr id="6" name="Imagem 5" descr="untitled.bmp"/>
          <p:cNvPicPr>
            <a:picLocks noChangeAspect="1"/>
          </p:cNvPicPr>
          <p:nvPr/>
        </p:nvPicPr>
        <p:blipFill>
          <a:blip r:embed="rId3" cstate="email"/>
          <a:stretch>
            <a:fillRect/>
          </a:stretch>
        </p:blipFill>
        <p:spPr>
          <a:xfrm>
            <a:off x="7164288" y="980728"/>
            <a:ext cx="1763688" cy="12463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zoom/>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ixaDeTexto 8"/>
          <p:cNvSpPr txBox="1"/>
          <p:nvPr/>
        </p:nvSpPr>
        <p:spPr>
          <a:xfrm>
            <a:off x="1907704" y="188640"/>
            <a:ext cx="5688632" cy="369332"/>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gn="ctr" fontAlgn="auto">
              <a:spcBef>
                <a:spcPts val="0"/>
              </a:spcBef>
              <a:spcAft>
                <a:spcPts val="0"/>
              </a:spcAft>
              <a:defRPr/>
            </a:pPr>
            <a:r>
              <a:rPr lang="pt-BR" b="1" dirty="0">
                <a:solidFill>
                  <a:srgbClr val="002060"/>
                </a:solidFill>
              </a:rPr>
              <a:t>Igreja a serviço da vida plena para todos</a:t>
            </a:r>
          </a:p>
        </p:txBody>
      </p:sp>
      <p:sp>
        <p:nvSpPr>
          <p:cNvPr id="5" name="CaixaDeTexto 4"/>
          <p:cNvSpPr txBox="1"/>
          <p:nvPr/>
        </p:nvSpPr>
        <p:spPr>
          <a:xfrm>
            <a:off x="179388" y="836613"/>
            <a:ext cx="8640762" cy="5694362"/>
          </a:xfrm>
          <a:prstGeom prst="rect">
            <a:avLst/>
          </a:prstGeom>
          <a:noFill/>
        </p:spPr>
        <p:txBody>
          <a:bodyPr>
            <a:spAutoFit/>
          </a:bodyPr>
          <a:lstStyle/>
          <a:p>
            <a:pPr marL="274320" indent="-274320" algn="just" fontAlgn="ctr">
              <a:spcBef>
                <a:spcPts val="0"/>
              </a:spcBef>
              <a:spcAft>
                <a:spcPts val="0"/>
              </a:spcAft>
              <a:buFont typeface="Wingdings 2"/>
              <a:buChar char=""/>
              <a:defRPr/>
            </a:pPr>
            <a:r>
              <a:rPr lang="pt-BR" sz="2800" dirty="0">
                <a:latin typeface="Calibri" pitchFamily="34" charset="0"/>
                <a:cs typeface="Calibri" pitchFamily="34" charset="0"/>
              </a:rPr>
              <a:t>“Eu vim para que todos tenham vida e a tenham em abundância” resume a missão de Jesus e da Igreja. Em meio a um mundo marcado por sinais de morte e formas de exclusão, “a Igreja, animada por uma </a:t>
            </a:r>
            <a:r>
              <a:rPr lang="pt-BR" sz="2800" i="1" dirty="0">
                <a:latin typeface="Calibri" pitchFamily="34" charset="0"/>
                <a:cs typeface="Calibri" pitchFamily="34" charset="0"/>
              </a:rPr>
              <a:t>Pastoral Social estruturada, orgânica e integral</a:t>
            </a:r>
            <a:r>
              <a:rPr lang="pt-BR" sz="2800" dirty="0">
                <a:latin typeface="Calibri" pitchFamily="34" charset="0"/>
                <a:cs typeface="Calibri" pitchFamily="34" charset="0"/>
              </a:rPr>
              <a:t>”, tem a missão de defender, cuidar e promover a vida, em todas as suas expressões: </a:t>
            </a:r>
          </a:p>
          <a:p>
            <a:pPr marL="274320" indent="-274320" algn="just" fontAlgn="ctr">
              <a:spcBef>
                <a:spcPts val="0"/>
              </a:spcBef>
              <a:spcAft>
                <a:spcPts val="0"/>
              </a:spcAft>
              <a:defRPr/>
            </a:pPr>
            <a:r>
              <a:rPr lang="pt-BR" sz="2800" dirty="0">
                <a:latin typeface="Calibri" pitchFamily="34" charset="0"/>
                <a:cs typeface="Calibri" pitchFamily="34" charset="0"/>
              </a:rPr>
              <a:t>-  a) defender e promover a dignidade da vida humana desde a fecundação até a morte natural;</a:t>
            </a:r>
          </a:p>
          <a:p>
            <a:pPr marL="274320" indent="-274320" algn="just" fontAlgn="ctr">
              <a:spcBef>
                <a:spcPts val="0"/>
              </a:spcBef>
              <a:spcAft>
                <a:spcPts val="0"/>
              </a:spcAft>
              <a:defRPr/>
            </a:pPr>
            <a:r>
              <a:rPr lang="pt-BR" sz="2800" dirty="0">
                <a:latin typeface="Calibri" pitchFamily="34" charset="0"/>
                <a:cs typeface="Calibri" pitchFamily="34" charset="0"/>
              </a:rPr>
              <a:t>-   b) tratar o ser humano como fim e não como meio; </a:t>
            </a:r>
          </a:p>
          <a:p>
            <a:pPr marL="177800" indent="-177800" algn="just" fontAlgn="ctr">
              <a:spcBef>
                <a:spcPts val="0"/>
              </a:spcBef>
              <a:spcAft>
                <a:spcPts val="0"/>
              </a:spcAft>
              <a:defRPr/>
            </a:pPr>
            <a:r>
              <a:rPr lang="pt-BR" sz="2800" dirty="0">
                <a:latin typeface="Calibri" pitchFamily="34" charset="0"/>
                <a:cs typeface="Calibri" pitchFamily="34" charset="0"/>
              </a:rPr>
              <a:t>- c) tratar todo ser humano sem preconceito nem discriminação</a:t>
            </a:r>
            <a:r>
              <a:rPr lang="pt-BR" sz="2800" i="1" dirty="0">
                <a:latin typeface="Calibri" pitchFamily="34" charset="0"/>
                <a:cs typeface="Calibri" pitchFamily="34" charset="0"/>
              </a:rPr>
              <a:t>,</a:t>
            </a:r>
            <a:r>
              <a:rPr lang="pt-BR" sz="2800" dirty="0">
                <a:latin typeface="Calibri" pitchFamily="34" charset="0"/>
                <a:cs typeface="Calibri" pitchFamily="34" charset="0"/>
              </a:rPr>
              <a:t> acolhendo, perdoando, recuperando a vida e a liberdade de cada pessoa.</a:t>
            </a:r>
            <a:endParaRPr lang="pt-BR" sz="2800" b="1" dirty="0">
              <a:latin typeface="Calibri" pitchFamily="34" charset="0"/>
              <a:cs typeface="Calibri" pitchFamily="34" charset="0"/>
            </a:endParaRPr>
          </a:p>
        </p:txBody>
      </p:sp>
      <p:sp>
        <p:nvSpPr>
          <p:cNvPr id="66566" name="CaixaDeTexto 9"/>
          <p:cNvSpPr txBox="1">
            <a:spLocks noChangeArrowheads="1"/>
          </p:cNvSpPr>
          <p:nvPr/>
        </p:nvSpPr>
        <p:spPr bwMode="auto">
          <a:xfrm>
            <a:off x="7415213" y="6308725"/>
            <a:ext cx="1728787" cy="369888"/>
          </a:xfrm>
          <a:prstGeom prst="rect">
            <a:avLst/>
          </a:prstGeom>
          <a:noFill/>
          <a:ln w="9525">
            <a:noFill/>
            <a:miter lim="800000"/>
            <a:headEnd/>
            <a:tailEnd/>
          </a:ln>
        </p:spPr>
        <p:txBody>
          <a:bodyPr>
            <a:spAutoFit/>
          </a:bodyPr>
          <a:lstStyle/>
          <a:p>
            <a:r>
              <a:rPr lang="pt-BR">
                <a:latin typeface="Century Gothic" pitchFamily="34" charset="0"/>
              </a:rPr>
              <a:t>ADGE 106</a:t>
            </a:r>
          </a:p>
        </p:txBody>
      </p:sp>
    </p:spTree>
  </p:cSld>
  <p:clrMapOvr>
    <a:masterClrMapping/>
  </p:clrMapOvr>
  <p:transition spd="slow">
    <p:strip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ço Reservado para Conteúdo 5" descr="cnbb.jpg"/>
          <p:cNvPicPr>
            <a:picLocks noGrp="1" noChangeAspect="1"/>
          </p:cNvPicPr>
          <p:nvPr>
            <p:ph idx="1"/>
          </p:nvPr>
        </p:nvPicPr>
        <p:blipFill>
          <a:blip r:embed="rId2" cstate="email"/>
          <a:stretch>
            <a:fillRect/>
          </a:stretch>
        </p:blipFill>
        <p:spPr>
          <a:xfrm>
            <a:off x="7581794" y="404664"/>
            <a:ext cx="1405986" cy="1296144"/>
          </a:xfrm>
          <a:effectLst>
            <a:softEdge rad="112500"/>
          </a:effectLst>
        </p:spPr>
      </p:pic>
      <p:sp>
        <p:nvSpPr>
          <p:cNvPr id="3" name="Título 2"/>
          <p:cNvSpPr>
            <a:spLocks noGrp="1"/>
          </p:cNvSpPr>
          <p:nvPr>
            <p:ph type="title"/>
          </p:nvPr>
        </p:nvSpPr>
        <p:spPr>
          <a:xfrm>
            <a:off x="467544" y="476672"/>
            <a:ext cx="6995120" cy="1104106"/>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b="1" dirty="0" smtClean="0">
                <a:solidFill>
                  <a:srgbClr val="0070C0"/>
                </a:solidFill>
              </a:rPr>
              <a:t> Espírito das DGAE</a:t>
            </a:r>
            <a:endParaRPr b="1" dirty="0">
              <a:solidFill>
                <a:srgbClr val="0070C0"/>
              </a:solidFill>
            </a:endParaRPr>
          </a:p>
        </p:txBody>
      </p:sp>
      <p:sp>
        <p:nvSpPr>
          <p:cNvPr id="12294" name="CaixaDeTexto 4"/>
          <p:cNvSpPr txBox="1">
            <a:spLocks noChangeArrowheads="1"/>
          </p:cNvSpPr>
          <p:nvPr/>
        </p:nvSpPr>
        <p:spPr bwMode="auto">
          <a:xfrm>
            <a:off x="395288" y="0"/>
            <a:ext cx="1800225"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 Introdução</a:t>
            </a:r>
          </a:p>
        </p:txBody>
      </p:sp>
      <p:sp>
        <p:nvSpPr>
          <p:cNvPr id="7" name="CaixaDeTexto 6"/>
          <p:cNvSpPr txBox="1"/>
          <p:nvPr/>
        </p:nvSpPr>
        <p:spPr>
          <a:xfrm>
            <a:off x="1619672" y="3068960"/>
            <a:ext cx="5976664" cy="2677656"/>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gn="just" fontAlgn="auto">
              <a:spcBef>
                <a:spcPts val="0"/>
              </a:spcBef>
              <a:spcAft>
                <a:spcPts val="0"/>
              </a:spcAft>
              <a:defRPr/>
            </a:pPr>
            <a:r>
              <a:rPr lang="pt-BR" sz="2800" dirty="0">
                <a:solidFill>
                  <a:srgbClr val="0070C0"/>
                </a:solidFill>
              </a:rPr>
              <a:t>A Igreja no Brasil deseja mais uma vez, contemplar o cotidiano do povo brasileiro, notadamente dos mais sofridos, voltar às fontes da fé e indicar caminhos a serem trilhados </a:t>
            </a:r>
            <a:r>
              <a:rPr lang="pt-BR" sz="1600" dirty="0">
                <a:solidFill>
                  <a:srgbClr val="0070C0"/>
                </a:solidFill>
              </a:rPr>
              <a:t>(DGAE 1)</a:t>
            </a:r>
            <a:r>
              <a:rPr lang="pt-BR" sz="2800" dirty="0">
                <a:solidFill>
                  <a:srgbClr val="0070C0"/>
                </a:solidFill>
              </a:rPr>
              <a:t>.</a:t>
            </a:r>
            <a:endParaRPr lang="pt-BR" sz="1600" dirty="0">
              <a:solidFill>
                <a:srgbClr val="0070C0"/>
              </a:solidFill>
            </a:endParaRPr>
          </a:p>
        </p:txBody>
      </p:sp>
    </p:spTree>
  </p:cSld>
  <p:clrMapOvr>
    <a:masterClrMapping/>
  </p:clrMapOvr>
  <p:transition spd="slow">
    <p:wipe dir="u"/>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2"/>
          <p:cNvSpPr>
            <a:spLocks noGrp="1"/>
          </p:cNvSpPr>
          <p:nvPr>
            <p:ph type="title"/>
          </p:nvPr>
        </p:nvSpPr>
        <p:spPr>
          <a:xfrm>
            <a:off x="1547664" y="0"/>
            <a:ext cx="5544616" cy="750912"/>
          </a:xfrm>
        </p:spPr>
        <p:style>
          <a:lnRef idx="1">
            <a:schemeClr val="dk1"/>
          </a:lnRef>
          <a:fillRef idx="2">
            <a:schemeClr val="dk1"/>
          </a:fillRef>
          <a:effectRef idx="1">
            <a:schemeClr val="dk1"/>
          </a:effectRef>
          <a:fontRef idx="minor">
            <a:schemeClr val="dk1"/>
          </a:fontRef>
        </p:style>
        <p:txBody>
          <a:bodyPr>
            <a:normAutofit/>
          </a:bodyPr>
          <a:lstStyle/>
          <a:p>
            <a:pPr marL="484632" algn="ctr" eaLnBrk="1" fontAlgn="auto" hangingPunct="1">
              <a:spcAft>
                <a:spcPts val="0"/>
              </a:spcAft>
              <a:defRPr/>
            </a:pPr>
            <a:r>
              <a:rPr sz="3200" b="1" dirty="0" smtClean="0">
                <a:solidFill>
                  <a:srgbClr val="2D19A7"/>
                </a:solidFill>
                <a:latin typeface="Calibri" pitchFamily="34" charset="0"/>
                <a:cs typeface="Calibri" pitchFamily="34" charset="0"/>
              </a:rPr>
              <a:t>Perspectivas de Ação</a:t>
            </a:r>
            <a:endParaRPr sz="3200" b="1" dirty="0">
              <a:solidFill>
                <a:srgbClr val="2D19A7"/>
              </a:solidFill>
              <a:latin typeface="Calibri" pitchFamily="34" charset="0"/>
              <a:cs typeface="Calibri" pitchFamily="34" charset="0"/>
            </a:endParaRPr>
          </a:p>
        </p:txBody>
      </p:sp>
      <p:sp>
        <p:nvSpPr>
          <p:cNvPr id="67589" name="CaixaDeTexto 8"/>
          <p:cNvSpPr txBox="1">
            <a:spLocks noChangeArrowheads="1"/>
          </p:cNvSpPr>
          <p:nvPr/>
        </p:nvSpPr>
        <p:spPr bwMode="auto">
          <a:xfrm>
            <a:off x="2195513" y="836613"/>
            <a:ext cx="5689600" cy="369887"/>
          </a:xfrm>
          <a:prstGeom prst="rect">
            <a:avLst/>
          </a:prstGeom>
          <a:noFill/>
          <a:ln w="9525">
            <a:noFill/>
            <a:miter lim="800000"/>
            <a:headEnd/>
            <a:tailEnd/>
          </a:ln>
        </p:spPr>
        <p:txBody>
          <a:bodyPr>
            <a:spAutoFit/>
          </a:bodyPr>
          <a:lstStyle/>
          <a:p>
            <a:r>
              <a:rPr lang="pt-BR" b="1">
                <a:solidFill>
                  <a:srgbClr val="002060"/>
                </a:solidFill>
                <a:latin typeface="Century Gothic" pitchFamily="34" charset="0"/>
              </a:rPr>
              <a:t>Família, patrimônio da humanidade</a:t>
            </a:r>
          </a:p>
        </p:txBody>
      </p:sp>
      <p:sp>
        <p:nvSpPr>
          <p:cNvPr id="67590" name="CaixaDeTexto 4"/>
          <p:cNvSpPr txBox="1">
            <a:spLocks noChangeArrowheads="1"/>
          </p:cNvSpPr>
          <p:nvPr/>
        </p:nvSpPr>
        <p:spPr bwMode="auto">
          <a:xfrm>
            <a:off x="539750" y="1341438"/>
            <a:ext cx="8353425" cy="5262562"/>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r>
              <a:rPr lang="pt-BR" sz="2800">
                <a:latin typeface="Calibri" pitchFamily="34" charset="0"/>
                <a:cs typeface="Calibri" pitchFamily="34" charset="0"/>
              </a:rPr>
              <a:t>Um olhar especial merece </a:t>
            </a:r>
            <a:r>
              <a:rPr lang="pt-BR" sz="2800" i="1">
                <a:latin typeface="Calibri" pitchFamily="34" charset="0"/>
                <a:cs typeface="Calibri" pitchFamily="34" charset="0"/>
              </a:rPr>
              <a:t>a família,</a:t>
            </a:r>
            <a:r>
              <a:rPr lang="pt-BR" sz="2800">
                <a:latin typeface="Calibri" pitchFamily="34" charset="0"/>
                <a:cs typeface="Calibri" pitchFamily="34" charset="0"/>
              </a:rPr>
              <a:t> patrimônio da humanidade, lugar e escola de comunhão, no seio da qual, os pais são os primeiros catequistas. Ela precisa ser considerada “um dos eixos transversais de toda a ação evangelizadora” e respaldada por uma </a:t>
            </a:r>
            <a:r>
              <a:rPr lang="pt-BR" sz="2800" i="1">
                <a:latin typeface="Calibri" pitchFamily="34" charset="0"/>
                <a:cs typeface="Calibri" pitchFamily="34" charset="0"/>
              </a:rPr>
              <a:t>pastoral familiar</a:t>
            </a:r>
            <a:r>
              <a:rPr lang="pt-BR" sz="2800">
                <a:latin typeface="Calibri" pitchFamily="34" charset="0"/>
                <a:cs typeface="Calibri" pitchFamily="34" charset="0"/>
              </a:rPr>
              <a:t> vigorosa e frutuosa. </a:t>
            </a:r>
          </a:p>
          <a:p>
            <a:pPr marL="273050" indent="-273050" algn="just" fontAlgn="ctr">
              <a:buFont typeface="Wingdings 2" pitchFamily="18" charset="2"/>
              <a:buChar char=""/>
            </a:pPr>
            <a:r>
              <a:rPr lang="pt-BR" sz="2800">
                <a:latin typeface="Calibri" pitchFamily="34" charset="0"/>
                <a:cs typeface="Calibri" pitchFamily="34" charset="0"/>
              </a:rPr>
              <a:t>As crianças, adolescentes e jovens precisam de maior atenção por parte de nossas comunidades eclesiais; são os mais expostos ao drama do abandono e ao perigo das drogas, da violência, da venda de armas, abuso sexual,  à falta de oportunidades e perspectivas de futuro. </a:t>
            </a:r>
          </a:p>
        </p:txBody>
      </p:sp>
      <p:sp>
        <p:nvSpPr>
          <p:cNvPr id="67591" name="CaixaDeTexto 5"/>
          <p:cNvSpPr txBox="1">
            <a:spLocks noChangeArrowheads="1"/>
          </p:cNvSpPr>
          <p:nvPr/>
        </p:nvSpPr>
        <p:spPr bwMode="auto">
          <a:xfrm>
            <a:off x="7164388" y="6237288"/>
            <a:ext cx="1728787" cy="369887"/>
          </a:xfrm>
          <a:prstGeom prst="rect">
            <a:avLst/>
          </a:prstGeom>
          <a:noFill/>
          <a:ln w="9525">
            <a:noFill/>
            <a:miter lim="800000"/>
            <a:headEnd/>
            <a:tailEnd/>
          </a:ln>
        </p:spPr>
        <p:txBody>
          <a:bodyPr>
            <a:spAutoFit/>
          </a:bodyPr>
          <a:lstStyle/>
          <a:p>
            <a:r>
              <a:rPr lang="pt-BR">
                <a:latin typeface="Century Gothic" pitchFamily="34" charset="0"/>
              </a:rPr>
              <a:t>DGAE 108</a:t>
            </a:r>
          </a:p>
        </p:txBody>
      </p:sp>
      <p:pic>
        <p:nvPicPr>
          <p:cNvPr id="7" name="Imagem 6" descr="pastoralfamiliar.jpg"/>
          <p:cNvPicPr>
            <a:picLocks noChangeAspect="1"/>
          </p:cNvPicPr>
          <p:nvPr/>
        </p:nvPicPr>
        <p:blipFill>
          <a:blip r:embed="rId3" cstate="email"/>
          <a:stretch>
            <a:fillRect/>
          </a:stretch>
        </p:blipFill>
        <p:spPr>
          <a:xfrm>
            <a:off x="7524328" y="0"/>
            <a:ext cx="1350121" cy="1221246"/>
          </a:xfrm>
          <a:prstGeom prst="rect">
            <a:avLst/>
          </a:prstGeom>
          <a:ln>
            <a:noFill/>
          </a:ln>
          <a:effectLst>
            <a:softEdge rad="112500"/>
          </a:effectLst>
        </p:spPr>
      </p:pic>
    </p:spTree>
  </p:cSld>
  <p:clrMapOvr>
    <a:masterClrMapping/>
  </p:clrMapOvr>
  <p:transition spd="slow">
    <p:split orient="vert"/>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2"/>
          <p:cNvSpPr>
            <a:spLocks noGrp="1"/>
          </p:cNvSpPr>
          <p:nvPr>
            <p:ph type="title"/>
          </p:nvPr>
        </p:nvSpPr>
        <p:spPr>
          <a:xfrm>
            <a:off x="1619672" y="332656"/>
            <a:ext cx="5544616" cy="750912"/>
          </a:xfrm>
        </p:spPr>
        <p:style>
          <a:lnRef idx="1">
            <a:schemeClr val="dk1"/>
          </a:lnRef>
          <a:fillRef idx="2">
            <a:schemeClr val="dk1"/>
          </a:fillRef>
          <a:effectRef idx="1">
            <a:schemeClr val="dk1"/>
          </a:effectRef>
          <a:fontRef idx="minor">
            <a:schemeClr val="dk1"/>
          </a:fontRef>
        </p:style>
        <p:txBody>
          <a:bodyPr>
            <a:normAutofit/>
          </a:bodyPr>
          <a:lstStyle/>
          <a:p>
            <a:pPr marL="484632" algn="ctr" eaLnBrk="1" fontAlgn="auto" hangingPunct="1">
              <a:spcAft>
                <a:spcPts val="0"/>
              </a:spcAft>
              <a:defRPr/>
            </a:pPr>
            <a:r>
              <a:rPr sz="3200" b="1" dirty="0" smtClean="0">
                <a:solidFill>
                  <a:srgbClr val="2D19A7"/>
                </a:solidFill>
                <a:latin typeface="Calibri" pitchFamily="34" charset="0"/>
                <a:cs typeface="Calibri" pitchFamily="34" charset="0"/>
              </a:rPr>
              <a:t>Perspectivas de Ação</a:t>
            </a:r>
            <a:endParaRPr sz="3200" b="1" dirty="0">
              <a:solidFill>
                <a:srgbClr val="2D19A7"/>
              </a:solidFill>
              <a:latin typeface="Calibri" pitchFamily="34" charset="0"/>
              <a:cs typeface="Calibri" pitchFamily="34" charset="0"/>
            </a:endParaRPr>
          </a:p>
        </p:txBody>
      </p:sp>
      <p:sp>
        <p:nvSpPr>
          <p:cNvPr id="68613" name="CaixaDeTexto 8"/>
          <p:cNvSpPr txBox="1">
            <a:spLocks noChangeArrowheads="1"/>
          </p:cNvSpPr>
          <p:nvPr/>
        </p:nvSpPr>
        <p:spPr bwMode="auto">
          <a:xfrm>
            <a:off x="1116013" y="1628775"/>
            <a:ext cx="5688012" cy="369888"/>
          </a:xfrm>
          <a:prstGeom prst="rect">
            <a:avLst/>
          </a:prstGeom>
          <a:noFill/>
          <a:ln w="9525">
            <a:noFill/>
            <a:miter lim="800000"/>
            <a:headEnd/>
            <a:tailEnd/>
          </a:ln>
        </p:spPr>
        <p:txBody>
          <a:bodyPr>
            <a:spAutoFit/>
          </a:bodyPr>
          <a:lstStyle/>
          <a:p>
            <a:r>
              <a:rPr lang="pt-BR" b="1">
                <a:solidFill>
                  <a:srgbClr val="002060"/>
                </a:solidFill>
                <a:latin typeface="Century Gothic" pitchFamily="34" charset="0"/>
              </a:rPr>
              <a:t>A Igreja a serviço dos Direitos Humanos</a:t>
            </a:r>
          </a:p>
        </p:txBody>
      </p:sp>
      <p:sp>
        <p:nvSpPr>
          <p:cNvPr id="68614" name="CaixaDeTexto 4"/>
          <p:cNvSpPr txBox="1">
            <a:spLocks noChangeArrowheads="1"/>
          </p:cNvSpPr>
          <p:nvPr/>
        </p:nvSpPr>
        <p:spPr bwMode="auto">
          <a:xfrm>
            <a:off x="468313" y="2276475"/>
            <a:ext cx="8207375" cy="3970338"/>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r>
              <a:rPr lang="pt-BR" sz="2800">
                <a:latin typeface="Calibri" pitchFamily="34" charset="0"/>
                <a:cs typeface="Calibri" pitchFamily="34" charset="0"/>
              </a:rPr>
              <a:t>No serviço à vida, é necessário acompanhar as alegrias e preocupações:  dos trabalhadores/as na </a:t>
            </a:r>
            <a:r>
              <a:rPr lang="pt-BR" sz="2800" i="1">
                <a:latin typeface="Calibri" pitchFamily="34" charset="0"/>
                <a:cs typeface="Calibri" pitchFamily="34" charset="0"/>
              </a:rPr>
              <a:t>luta contra o desemprego e o subemprego</a:t>
            </a:r>
            <a:r>
              <a:rPr lang="pt-BR" sz="2800">
                <a:latin typeface="Calibri" pitchFamily="34" charset="0"/>
                <a:cs typeface="Calibri" pitchFamily="34" charset="0"/>
              </a:rPr>
              <a:t>, criando ou apoiando alternativas de geração de renda, assim como a economia solidária, a agricultura familiar, a agroecologia, o consumo solidário, a segurança alimentar, as redes de trocas, aceso a crédito popular, trabalho coletivo e busca do desenvolvimento local sustentável e solidário.</a:t>
            </a:r>
          </a:p>
        </p:txBody>
      </p:sp>
      <p:sp>
        <p:nvSpPr>
          <p:cNvPr id="68615" name="CaixaDeTexto 5"/>
          <p:cNvSpPr txBox="1">
            <a:spLocks noChangeArrowheads="1"/>
          </p:cNvSpPr>
          <p:nvPr/>
        </p:nvSpPr>
        <p:spPr bwMode="auto">
          <a:xfrm>
            <a:off x="7451725" y="6237288"/>
            <a:ext cx="1368425" cy="369887"/>
          </a:xfrm>
          <a:prstGeom prst="rect">
            <a:avLst/>
          </a:prstGeom>
          <a:noFill/>
          <a:ln w="9525">
            <a:noFill/>
            <a:miter lim="800000"/>
            <a:headEnd/>
            <a:tailEnd/>
          </a:ln>
        </p:spPr>
        <p:txBody>
          <a:bodyPr>
            <a:spAutoFit/>
          </a:bodyPr>
          <a:lstStyle/>
          <a:p>
            <a:r>
              <a:rPr lang="pt-BR">
                <a:latin typeface="Century Gothic" pitchFamily="34" charset="0"/>
              </a:rPr>
              <a:t>DGAE 110</a:t>
            </a:r>
          </a:p>
        </p:txBody>
      </p:sp>
      <p:pic>
        <p:nvPicPr>
          <p:cNvPr id="7" name="Imagem 6" descr="Direitos_Humanos.gif"/>
          <p:cNvPicPr>
            <a:picLocks noChangeAspect="1"/>
          </p:cNvPicPr>
          <p:nvPr/>
        </p:nvPicPr>
        <p:blipFill>
          <a:blip r:embed="rId3" cstate="email"/>
          <a:stretch>
            <a:fillRect/>
          </a:stretch>
        </p:blipFill>
        <p:spPr>
          <a:xfrm>
            <a:off x="7452320" y="764704"/>
            <a:ext cx="1436146" cy="1296144"/>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spd="slow">
    <p:pull dir="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CaixaDeTexto 6"/>
          <p:cNvSpPr txBox="1">
            <a:spLocks noChangeArrowheads="1"/>
          </p:cNvSpPr>
          <p:nvPr/>
        </p:nvSpPr>
        <p:spPr bwMode="auto">
          <a:xfrm>
            <a:off x="539750" y="2852738"/>
            <a:ext cx="8208963" cy="3108325"/>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r>
              <a:rPr lang="pt-BR" sz="2800">
                <a:latin typeface="Calibri" pitchFamily="34" charset="0"/>
                <a:cs typeface="Calibri" pitchFamily="34" charset="0"/>
              </a:rPr>
              <a:t> Atenção especial aos </a:t>
            </a:r>
            <a:r>
              <a:rPr lang="pt-BR" sz="2800" i="1">
                <a:latin typeface="Calibri" pitchFamily="34" charset="0"/>
                <a:cs typeface="Calibri" pitchFamily="34" charset="0"/>
              </a:rPr>
              <a:t>migrantes</a:t>
            </a:r>
            <a:r>
              <a:rPr lang="pt-BR" sz="2800">
                <a:latin typeface="Calibri" pitchFamily="34" charset="0"/>
                <a:cs typeface="Calibri" pitchFamily="34" charset="0"/>
              </a:rPr>
              <a:t> n</a:t>
            </a:r>
            <a:r>
              <a:rPr lang="pt-BR" sz="2800" i="1">
                <a:latin typeface="Calibri" pitchFamily="34" charset="0"/>
                <a:cs typeface="Calibri" pitchFamily="34" charset="0"/>
              </a:rPr>
              <a:t>uma sociedade que respeite as diferenças</a:t>
            </a:r>
            <a:r>
              <a:rPr lang="pt-BR" sz="2800">
                <a:latin typeface="Calibri" pitchFamily="34" charset="0"/>
                <a:cs typeface="Calibri" pitchFamily="34" charset="0"/>
              </a:rPr>
              <a:t>.</a:t>
            </a:r>
          </a:p>
          <a:p>
            <a:pPr marL="273050" indent="-273050" algn="just" fontAlgn="ctr">
              <a:buFont typeface="Wingdings 2" pitchFamily="18" charset="2"/>
              <a:buChar char=""/>
            </a:pPr>
            <a:r>
              <a:rPr lang="pt-BR" sz="2800">
                <a:latin typeface="Calibri" pitchFamily="34" charset="0"/>
                <a:cs typeface="Calibri" pitchFamily="34" charset="0"/>
              </a:rPr>
              <a:t>A Igreja, como mãe, deve ser a primeira a se interessar pela defesa dos Direitos Humanos; cabe aos cristãos apoiar as iniciativas em prol da inclusão social e o reconhecimento dos direitos das </a:t>
            </a:r>
            <a:r>
              <a:rPr lang="pt-BR" sz="2800" i="1">
                <a:latin typeface="Calibri" pitchFamily="34" charset="0"/>
                <a:cs typeface="Calibri" pitchFamily="34" charset="0"/>
              </a:rPr>
              <a:t>populações indígena e africana</a:t>
            </a:r>
            <a:r>
              <a:rPr lang="pt-BR" sz="2800">
                <a:latin typeface="Calibri" pitchFamily="34" charset="0"/>
                <a:cs typeface="Calibri" pitchFamily="34" charset="0"/>
              </a:rPr>
              <a:t>. </a:t>
            </a:r>
            <a:endParaRPr lang="pt-BR" sz="2800" b="1">
              <a:latin typeface="Calibri" pitchFamily="34" charset="0"/>
              <a:cs typeface="Calibri" pitchFamily="34" charset="0"/>
            </a:endParaRPr>
          </a:p>
        </p:txBody>
      </p:sp>
      <p:sp>
        <p:nvSpPr>
          <p:cNvPr id="8" name="Título 2"/>
          <p:cNvSpPr>
            <a:spLocks noGrp="1"/>
          </p:cNvSpPr>
          <p:nvPr>
            <p:ph type="title"/>
          </p:nvPr>
        </p:nvSpPr>
        <p:spPr>
          <a:xfrm>
            <a:off x="1619672" y="476672"/>
            <a:ext cx="5544616" cy="750912"/>
          </a:xfrm>
        </p:spPr>
        <p:style>
          <a:lnRef idx="1">
            <a:schemeClr val="dk1"/>
          </a:lnRef>
          <a:fillRef idx="2">
            <a:schemeClr val="dk1"/>
          </a:fillRef>
          <a:effectRef idx="1">
            <a:schemeClr val="dk1"/>
          </a:effectRef>
          <a:fontRef idx="minor">
            <a:schemeClr val="dk1"/>
          </a:fontRef>
        </p:style>
        <p:txBody>
          <a:bodyPr>
            <a:normAutofit/>
          </a:bodyPr>
          <a:lstStyle/>
          <a:p>
            <a:pPr marL="484632" algn="ctr" eaLnBrk="1" fontAlgn="auto" hangingPunct="1">
              <a:spcAft>
                <a:spcPts val="0"/>
              </a:spcAft>
              <a:defRPr/>
            </a:pPr>
            <a:r>
              <a:rPr sz="3200" b="1" dirty="0" smtClean="0">
                <a:solidFill>
                  <a:srgbClr val="2D19A7"/>
                </a:solidFill>
                <a:latin typeface="Calibri" pitchFamily="34" charset="0"/>
                <a:cs typeface="Calibri" pitchFamily="34" charset="0"/>
              </a:rPr>
              <a:t>Perspectivas de Ação</a:t>
            </a:r>
            <a:endParaRPr sz="3200" b="1" dirty="0">
              <a:solidFill>
                <a:srgbClr val="2D19A7"/>
              </a:solidFill>
              <a:latin typeface="Calibri" pitchFamily="34" charset="0"/>
              <a:cs typeface="Calibri" pitchFamily="34" charset="0"/>
            </a:endParaRPr>
          </a:p>
        </p:txBody>
      </p:sp>
      <p:sp>
        <p:nvSpPr>
          <p:cNvPr id="69638" name="CaixaDeTexto 10"/>
          <p:cNvSpPr txBox="1">
            <a:spLocks noChangeArrowheads="1"/>
          </p:cNvSpPr>
          <p:nvPr/>
        </p:nvSpPr>
        <p:spPr bwMode="auto">
          <a:xfrm>
            <a:off x="2124075" y="1773238"/>
            <a:ext cx="5688013" cy="368300"/>
          </a:xfrm>
          <a:prstGeom prst="rect">
            <a:avLst/>
          </a:prstGeom>
          <a:noFill/>
          <a:ln w="9525">
            <a:noFill/>
            <a:miter lim="800000"/>
            <a:headEnd/>
            <a:tailEnd/>
          </a:ln>
        </p:spPr>
        <p:txBody>
          <a:bodyPr>
            <a:spAutoFit/>
          </a:bodyPr>
          <a:lstStyle/>
          <a:p>
            <a:r>
              <a:rPr lang="pt-BR" b="1">
                <a:solidFill>
                  <a:srgbClr val="002060"/>
                </a:solidFill>
                <a:latin typeface="Century Gothic" pitchFamily="34" charset="0"/>
              </a:rPr>
              <a:t>A Igreja a serviço dos Direitos Humanos</a:t>
            </a:r>
          </a:p>
        </p:txBody>
      </p:sp>
      <p:sp>
        <p:nvSpPr>
          <p:cNvPr id="69639" name="CaixaDeTexto 4"/>
          <p:cNvSpPr txBox="1">
            <a:spLocks noChangeArrowheads="1"/>
          </p:cNvSpPr>
          <p:nvPr/>
        </p:nvSpPr>
        <p:spPr bwMode="auto">
          <a:xfrm>
            <a:off x="7380288" y="6092825"/>
            <a:ext cx="1295400" cy="369888"/>
          </a:xfrm>
          <a:prstGeom prst="rect">
            <a:avLst/>
          </a:prstGeom>
          <a:noFill/>
          <a:ln w="9525">
            <a:noFill/>
            <a:miter lim="800000"/>
            <a:headEnd/>
            <a:tailEnd/>
          </a:ln>
        </p:spPr>
        <p:txBody>
          <a:bodyPr>
            <a:spAutoFit/>
          </a:bodyPr>
          <a:lstStyle/>
          <a:p>
            <a:r>
              <a:rPr lang="pt-BR">
                <a:latin typeface="Century Gothic" pitchFamily="34" charset="0"/>
              </a:rPr>
              <a:t>DGAE 111</a:t>
            </a:r>
          </a:p>
        </p:txBody>
      </p:sp>
      <p:pic>
        <p:nvPicPr>
          <p:cNvPr id="6" name="Imagem 5" descr="DIREITOS_HUMANOS.jpg"/>
          <p:cNvPicPr>
            <a:picLocks noChangeAspect="1"/>
          </p:cNvPicPr>
          <p:nvPr/>
        </p:nvPicPr>
        <p:blipFill>
          <a:blip r:embed="rId3" cstate="email"/>
          <a:stretch>
            <a:fillRect/>
          </a:stretch>
        </p:blipFill>
        <p:spPr>
          <a:xfrm>
            <a:off x="6953329" y="1340768"/>
            <a:ext cx="1906248" cy="936104"/>
          </a:xfrm>
          <a:prstGeom prst="rect">
            <a:avLst/>
          </a:prstGeom>
          <a:ln>
            <a:noFill/>
          </a:ln>
          <a:effectLst>
            <a:softEdge rad="112500"/>
          </a:effectLst>
        </p:spPr>
      </p:pic>
    </p:spTree>
  </p:cSld>
  <p:clrMapOvr>
    <a:masterClrMapping/>
  </p:clrMapOvr>
  <p:transition spd="slow">
    <p:wheel/>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CaixaDeTexto 2"/>
          <p:cNvSpPr txBox="1">
            <a:spLocks noChangeArrowheads="1"/>
          </p:cNvSpPr>
          <p:nvPr/>
        </p:nvSpPr>
        <p:spPr bwMode="auto">
          <a:xfrm>
            <a:off x="971550" y="1484313"/>
            <a:ext cx="7416800" cy="4832350"/>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r>
              <a:rPr lang="pt-BR" sz="2800">
                <a:solidFill>
                  <a:srgbClr val="2D19A7"/>
                </a:solidFill>
                <a:latin typeface="Calibri" pitchFamily="34" charset="0"/>
                <a:cs typeface="Calibri" pitchFamily="34" charset="0"/>
              </a:rPr>
              <a:t>Tarefa de grande importância: a </a:t>
            </a:r>
            <a:r>
              <a:rPr lang="pt-BR" sz="2800" i="1">
                <a:solidFill>
                  <a:srgbClr val="2D19A7"/>
                </a:solidFill>
                <a:latin typeface="Calibri" pitchFamily="34" charset="0"/>
                <a:cs typeface="Calibri" pitchFamily="34" charset="0"/>
              </a:rPr>
              <a:t>formação de pensadores e pessoas que estejam em níveis de decisão.</a:t>
            </a:r>
          </a:p>
          <a:p>
            <a:pPr marL="273050" indent="-273050" algn="just" fontAlgn="ctr">
              <a:buFont typeface="Wingdings 2" pitchFamily="18" charset="2"/>
              <a:buChar char=""/>
            </a:pPr>
            <a:r>
              <a:rPr lang="pt-BR" sz="2800">
                <a:solidFill>
                  <a:srgbClr val="2D19A7"/>
                </a:solidFill>
                <a:latin typeface="Calibri" pitchFamily="34" charset="0"/>
                <a:cs typeface="Calibri" pitchFamily="34" charset="0"/>
              </a:rPr>
              <a:t>Evangelizar os “novos areópagos”: o mundo </a:t>
            </a:r>
            <a:r>
              <a:rPr lang="pt-BR" sz="2800" i="1">
                <a:solidFill>
                  <a:srgbClr val="2D19A7"/>
                </a:solidFill>
                <a:latin typeface="Calibri" pitchFamily="34" charset="0"/>
                <a:cs typeface="Calibri" pitchFamily="34" charset="0"/>
              </a:rPr>
              <a:t>universitário</a:t>
            </a:r>
            <a:r>
              <a:rPr lang="pt-BR" sz="2800">
                <a:solidFill>
                  <a:srgbClr val="2D19A7"/>
                </a:solidFill>
                <a:latin typeface="Calibri" pitchFamily="34" charset="0"/>
                <a:cs typeface="Calibri" pitchFamily="34" charset="0"/>
              </a:rPr>
              <a:t>, o mundo da </a:t>
            </a:r>
            <a:r>
              <a:rPr lang="pt-BR" sz="2800" i="1">
                <a:solidFill>
                  <a:srgbClr val="2D19A7"/>
                </a:solidFill>
                <a:latin typeface="Calibri" pitchFamily="34" charset="0"/>
                <a:cs typeface="Calibri" pitchFamily="34" charset="0"/>
              </a:rPr>
              <a:t>comunicação</a:t>
            </a:r>
            <a:r>
              <a:rPr lang="pt-BR" sz="2800">
                <a:solidFill>
                  <a:srgbClr val="2D19A7"/>
                </a:solidFill>
                <a:latin typeface="Calibri" pitchFamily="34" charset="0"/>
                <a:cs typeface="Calibri" pitchFamily="34" charset="0"/>
              </a:rPr>
              <a:t>, presença pastoral junto aos empresários, aos políticos, aos formadores de opinião no mundo do trabalho, dirigentes sindicais e comunitários, incentivando uma Pastoral da Cultura, através de Centros Culturais católicos e de projetos de difusão cultural .</a:t>
            </a:r>
          </a:p>
        </p:txBody>
      </p:sp>
      <p:sp>
        <p:nvSpPr>
          <p:cNvPr id="70659" name="CaixaDeTexto 3"/>
          <p:cNvSpPr txBox="1">
            <a:spLocks noChangeArrowheads="1"/>
          </p:cNvSpPr>
          <p:nvPr/>
        </p:nvSpPr>
        <p:spPr bwMode="auto">
          <a:xfrm>
            <a:off x="6983413" y="6237288"/>
            <a:ext cx="2160587" cy="369887"/>
          </a:xfrm>
          <a:prstGeom prst="rect">
            <a:avLst/>
          </a:prstGeom>
          <a:noFill/>
          <a:ln w="9525">
            <a:noFill/>
            <a:miter lim="800000"/>
            <a:headEnd/>
            <a:tailEnd/>
          </a:ln>
        </p:spPr>
        <p:txBody>
          <a:bodyPr>
            <a:spAutoFit/>
          </a:bodyPr>
          <a:lstStyle/>
          <a:p>
            <a:r>
              <a:rPr lang="pt-BR" b="1">
                <a:latin typeface="Century Gothic" pitchFamily="34" charset="0"/>
              </a:rPr>
              <a:t>DGAE 117</a:t>
            </a:r>
          </a:p>
        </p:txBody>
      </p:sp>
      <p:sp>
        <p:nvSpPr>
          <p:cNvPr id="5" name="CaixaDeTexto 4"/>
          <p:cNvSpPr txBox="1"/>
          <p:nvPr/>
        </p:nvSpPr>
        <p:spPr>
          <a:xfrm>
            <a:off x="251520" y="332656"/>
            <a:ext cx="7200800" cy="58477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pt-BR" sz="3200" b="1" dirty="0">
                <a:solidFill>
                  <a:srgbClr val="2D19A7"/>
                </a:solidFill>
                <a:latin typeface="Calibri" pitchFamily="34" charset="0"/>
                <a:cs typeface="Calibri" pitchFamily="34" charset="0"/>
              </a:rPr>
              <a:t>    Evangelizar em diferentes areópagos</a:t>
            </a:r>
          </a:p>
        </p:txBody>
      </p:sp>
      <p:pic>
        <p:nvPicPr>
          <p:cNvPr id="70663" name="Imagem 5" descr="IDE_PE~1.JPG"/>
          <p:cNvPicPr>
            <a:picLocks noChangeAspect="1"/>
          </p:cNvPicPr>
          <p:nvPr/>
        </p:nvPicPr>
        <p:blipFill>
          <a:blip r:embed="rId2" cstate="print"/>
          <a:srcRect/>
          <a:stretch>
            <a:fillRect/>
          </a:stretch>
        </p:blipFill>
        <p:spPr bwMode="auto">
          <a:xfrm>
            <a:off x="7596188" y="549275"/>
            <a:ext cx="1360487" cy="863600"/>
          </a:xfrm>
          <a:prstGeom prst="rect">
            <a:avLst/>
          </a:prstGeom>
          <a:noFill/>
          <a:ln w="9525">
            <a:noFill/>
            <a:miter lim="800000"/>
            <a:headEnd/>
            <a:tailEnd/>
          </a:ln>
        </p:spPr>
      </p:pic>
    </p:spTree>
  </p:cSld>
  <p:clrMapOvr>
    <a:masterClrMapping/>
  </p:clrMapOvr>
  <p:transition spd="slow">
    <p:wheel spokes="3"/>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CaixaDeTexto 2"/>
          <p:cNvSpPr txBox="1">
            <a:spLocks noChangeArrowheads="1"/>
          </p:cNvSpPr>
          <p:nvPr/>
        </p:nvSpPr>
        <p:spPr bwMode="auto">
          <a:xfrm>
            <a:off x="1547813" y="2997200"/>
            <a:ext cx="6985000" cy="2678113"/>
          </a:xfrm>
          <a:prstGeom prst="rect">
            <a:avLst/>
          </a:prstGeom>
          <a:noFill/>
          <a:ln w="9525">
            <a:noFill/>
            <a:miter lim="800000"/>
            <a:headEnd/>
            <a:tailEnd/>
          </a:ln>
        </p:spPr>
        <p:txBody>
          <a:bodyPr>
            <a:spAutoFit/>
          </a:bodyPr>
          <a:lstStyle/>
          <a:p>
            <a:pPr algn="just"/>
            <a:r>
              <a:rPr lang="pt-BR" sz="2800">
                <a:solidFill>
                  <a:srgbClr val="2D19A7"/>
                </a:solidFill>
                <a:latin typeface="Calibri" pitchFamily="34" charset="0"/>
                <a:cs typeface="Calibri" pitchFamily="34" charset="0"/>
              </a:rPr>
              <a:t>Num contexto cultural marcado pelo ceticismo e impregnado por sinais de irracionalidade, também midiática, a evangelização assume o desafio de aproximar a fé e a razão, com a</a:t>
            </a:r>
            <a:r>
              <a:rPr lang="pt-BR" sz="2800" i="1">
                <a:solidFill>
                  <a:srgbClr val="2D19A7"/>
                </a:solidFill>
                <a:latin typeface="Calibri" pitchFamily="34" charset="0"/>
                <a:cs typeface="Calibri" pitchFamily="34" charset="0"/>
              </a:rPr>
              <a:t> aplicação da Doutrina Social da Igreja</a:t>
            </a:r>
            <a:r>
              <a:rPr lang="pt-BR" sz="2800">
                <a:solidFill>
                  <a:srgbClr val="2D19A7"/>
                </a:solidFill>
                <a:latin typeface="Calibri" pitchFamily="34" charset="0"/>
                <a:cs typeface="Calibri" pitchFamily="34" charset="0"/>
              </a:rPr>
              <a:t> como decorrência imprescindível da própria fé cristã.</a:t>
            </a:r>
          </a:p>
        </p:txBody>
      </p:sp>
      <p:sp>
        <p:nvSpPr>
          <p:cNvPr id="71683" name="CaixaDeTexto 3"/>
          <p:cNvSpPr txBox="1">
            <a:spLocks noChangeArrowheads="1"/>
          </p:cNvSpPr>
          <p:nvPr/>
        </p:nvSpPr>
        <p:spPr bwMode="auto">
          <a:xfrm>
            <a:off x="6875463" y="5949950"/>
            <a:ext cx="1873250" cy="368300"/>
          </a:xfrm>
          <a:prstGeom prst="rect">
            <a:avLst/>
          </a:prstGeom>
          <a:noFill/>
          <a:ln w="9525">
            <a:noFill/>
            <a:miter lim="800000"/>
            <a:headEnd/>
            <a:tailEnd/>
          </a:ln>
        </p:spPr>
        <p:txBody>
          <a:bodyPr>
            <a:spAutoFit/>
          </a:bodyPr>
          <a:lstStyle/>
          <a:p>
            <a:r>
              <a:rPr lang="pt-BR">
                <a:latin typeface="Century Gothic" pitchFamily="34" charset="0"/>
              </a:rPr>
              <a:t>DGAE 118</a:t>
            </a:r>
          </a:p>
        </p:txBody>
      </p:sp>
      <p:sp>
        <p:nvSpPr>
          <p:cNvPr id="71684" name="CaixaDeTexto 4"/>
          <p:cNvSpPr txBox="1">
            <a:spLocks noChangeArrowheads="1"/>
          </p:cNvSpPr>
          <p:nvPr/>
        </p:nvSpPr>
        <p:spPr bwMode="auto">
          <a:xfrm>
            <a:off x="2195513" y="765175"/>
            <a:ext cx="5113337" cy="584200"/>
          </a:xfrm>
          <a:prstGeom prst="rect">
            <a:avLst/>
          </a:prstGeom>
          <a:noFill/>
          <a:ln w="9525">
            <a:noFill/>
            <a:miter lim="800000"/>
            <a:headEnd/>
            <a:tailEnd/>
          </a:ln>
        </p:spPr>
        <p:txBody>
          <a:bodyPr>
            <a:spAutoFit/>
          </a:bodyPr>
          <a:lstStyle/>
          <a:p>
            <a:r>
              <a:rPr lang="pt-BR" sz="3200" b="1">
                <a:solidFill>
                  <a:srgbClr val="2D19A7"/>
                </a:solidFill>
                <a:latin typeface="Calibri" pitchFamily="34" charset="0"/>
                <a:cs typeface="Calibri" pitchFamily="34" charset="0"/>
              </a:rPr>
              <a:t>Desafio na Evangelização </a:t>
            </a:r>
          </a:p>
        </p:txBody>
      </p:sp>
      <p:sp>
        <p:nvSpPr>
          <p:cNvPr id="71685" name="CaixaDeTexto 5"/>
          <p:cNvSpPr txBox="1">
            <a:spLocks noChangeArrowheads="1"/>
          </p:cNvSpPr>
          <p:nvPr/>
        </p:nvSpPr>
        <p:spPr bwMode="auto">
          <a:xfrm flipH="1">
            <a:off x="1331913" y="1989138"/>
            <a:ext cx="3414712" cy="368300"/>
          </a:xfrm>
          <a:prstGeom prst="rect">
            <a:avLst/>
          </a:prstGeom>
          <a:noFill/>
          <a:ln w="9525">
            <a:noFill/>
            <a:miter lim="800000"/>
            <a:headEnd/>
            <a:tailEnd/>
          </a:ln>
        </p:spPr>
        <p:txBody>
          <a:bodyPr>
            <a:spAutoFit/>
          </a:bodyPr>
          <a:lstStyle/>
          <a:p>
            <a:r>
              <a:rPr lang="pt-BR" b="1">
                <a:solidFill>
                  <a:srgbClr val="2D19A7"/>
                </a:solidFill>
                <a:latin typeface="Calibri" pitchFamily="34" charset="0"/>
                <a:cs typeface="Calibri" pitchFamily="34" charset="0"/>
              </a:rPr>
              <a:t>Aproximar fé e razão</a:t>
            </a:r>
          </a:p>
        </p:txBody>
      </p:sp>
      <p:pic>
        <p:nvPicPr>
          <p:cNvPr id="71686" name="Imagem 6" descr="curiosidades_biblicas_biblia_grande.jpg"/>
          <p:cNvPicPr>
            <a:picLocks noChangeAspect="1"/>
          </p:cNvPicPr>
          <p:nvPr/>
        </p:nvPicPr>
        <p:blipFill>
          <a:blip r:embed="rId2" cstate="print"/>
          <a:srcRect/>
          <a:stretch>
            <a:fillRect/>
          </a:stretch>
        </p:blipFill>
        <p:spPr bwMode="auto">
          <a:xfrm>
            <a:off x="6804025" y="1196975"/>
            <a:ext cx="1724025" cy="1373188"/>
          </a:xfrm>
          <a:prstGeom prst="rect">
            <a:avLst/>
          </a:prstGeom>
          <a:noFill/>
          <a:ln w="9525">
            <a:noFill/>
            <a:miter lim="800000"/>
            <a:headEnd/>
            <a:tailEnd/>
          </a:ln>
        </p:spPr>
      </p:pic>
    </p:spTree>
  </p:cSld>
  <p:clrMapOvr>
    <a:masterClrMapping/>
  </p:clrMapOvr>
  <p:transition spd="slow">
    <p:strips dir="ru"/>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331640" y="692696"/>
            <a:ext cx="6275040" cy="750912"/>
          </a:xfrm>
        </p:spPr>
        <p:style>
          <a:lnRef idx="1">
            <a:schemeClr val="dk1"/>
          </a:lnRef>
          <a:fillRef idx="2">
            <a:schemeClr val="dk1"/>
          </a:fillRef>
          <a:effectRef idx="1">
            <a:schemeClr val="dk1"/>
          </a:effectRef>
          <a:fontRef idx="minor">
            <a:schemeClr val="dk1"/>
          </a:fontRef>
        </p:style>
        <p:txBody>
          <a:bodyPr>
            <a:normAutofit/>
          </a:bodyPr>
          <a:lstStyle/>
          <a:p>
            <a:pPr marL="484632" eaLnBrk="1" fontAlgn="auto" hangingPunct="1">
              <a:spcAft>
                <a:spcPts val="0"/>
              </a:spcAft>
              <a:defRPr/>
            </a:pPr>
            <a:r>
              <a:rPr sz="3200" b="1" dirty="0" smtClean="0">
                <a:solidFill>
                  <a:srgbClr val="2D19A7"/>
                </a:solidFill>
                <a:latin typeface="Calibri" pitchFamily="34" charset="0"/>
                <a:cs typeface="Calibri" pitchFamily="34" charset="0"/>
              </a:rPr>
              <a:t>Indicação de Operacionalização</a:t>
            </a:r>
            <a:endParaRPr sz="3200" b="1" dirty="0">
              <a:solidFill>
                <a:srgbClr val="2D19A7"/>
              </a:solidFill>
              <a:latin typeface="Calibri" pitchFamily="34" charset="0"/>
              <a:cs typeface="Calibri" pitchFamily="34" charset="0"/>
            </a:endParaRPr>
          </a:p>
        </p:txBody>
      </p:sp>
      <p:sp>
        <p:nvSpPr>
          <p:cNvPr id="72709" name="CaixaDeTexto 4"/>
          <p:cNvSpPr txBox="1">
            <a:spLocks noChangeArrowheads="1"/>
          </p:cNvSpPr>
          <p:nvPr/>
        </p:nvSpPr>
        <p:spPr bwMode="auto">
          <a:xfrm>
            <a:off x="1258888" y="260350"/>
            <a:ext cx="1728787" cy="400050"/>
          </a:xfrm>
          <a:prstGeom prst="rect">
            <a:avLst/>
          </a:prstGeom>
          <a:noFill/>
          <a:ln w="9525">
            <a:noFill/>
            <a:miter lim="800000"/>
            <a:headEnd/>
            <a:tailEnd/>
          </a:ln>
        </p:spPr>
        <p:txBody>
          <a:bodyPr>
            <a:spAutoFit/>
          </a:bodyPr>
          <a:lstStyle/>
          <a:p>
            <a:r>
              <a:rPr lang="pt-BR" sz="2000" b="1">
                <a:solidFill>
                  <a:schemeClr val="bg1"/>
                </a:solidFill>
                <a:latin typeface="Century Gothic" pitchFamily="34" charset="0"/>
              </a:rPr>
              <a:t>Capítulo V</a:t>
            </a:r>
          </a:p>
        </p:txBody>
      </p:sp>
      <p:pic>
        <p:nvPicPr>
          <p:cNvPr id="72710" name="Espaço Reservado para Conteúdo 16" descr="diretrizesc2p.jpg"/>
          <p:cNvPicPr>
            <a:picLocks noGrp="1" noChangeAspect="1"/>
          </p:cNvPicPr>
          <p:nvPr>
            <p:ph idx="1"/>
          </p:nvPr>
        </p:nvPicPr>
        <p:blipFill>
          <a:blip r:embed="rId2" cstate="print"/>
          <a:srcRect/>
          <a:stretch>
            <a:fillRect/>
          </a:stretch>
        </p:blipFill>
        <p:spPr>
          <a:xfrm>
            <a:off x="7940675" y="692150"/>
            <a:ext cx="941388" cy="766763"/>
          </a:xfrm>
        </p:spPr>
      </p:pic>
      <p:graphicFrame>
        <p:nvGraphicFramePr>
          <p:cNvPr id="8" name="Diagrama 7"/>
          <p:cNvGraphicFramePr/>
          <p:nvPr/>
        </p:nvGraphicFramePr>
        <p:xfrm>
          <a:off x="971600" y="1556792"/>
          <a:ext cx="7008440" cy="4840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cover dir="lu"/>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CaixaDeTexto 2"/>
          <p:cNvSpPr txBox="1">
            <a:spLocks noChangeArrowheads="1"/>
          </p:cNvSpPr>
          <p:nvPr/>
        </p:nvSpPr>
        <p:spPr bwMode="auto">
          <a:xfrm>
            <a:off x="900113" y="260350"/>
            <a:ext cx="2303462" cy="461963"/>
          </a:xfrm>
          <a:prstGeom prst="rect">
            <a:avLst/>
          </a:prstGeom>
          <a:noFill/>
          <a:ln w="9525">
            <a:noFill/>
            <a:miter lim="800000"/>
            <a:headEnd/>
            <a:tailEnd/>
          </a:ln>
        </p:spPr>
        <p:txBody>
          <a:bodyPr>
            <a:spAutoFit/>
          </a:bodyPr>
          <a:lstStyle/>
          <a:p>
            <a:r>
              <a:rPr lang="pt-BR" sz="2400" b="1">
                <a:solidFill>
                  <a:schemeClr val="bg1"/>
                </a:solidFill>
                <a:latin typeface="Calibri" pitchFamily="34" charset="0"/>
                <a:cs typeface="Calibri" pitchFamily="34" charset="0"/>
              </a:rPr>
              <a:t>V Capítulo</a:t>
            </a:r>
          </a:p>
        </p:txBody>
      </p:sp>
      <p:sp>
        <p:nvSpPr>
          <p:cNvPr id="4" name="CaixaDeTexto 3"/>
          <p:cNvSpPr txBox="1"/>
          <p:nvPr/>
        </p:nvSpPr>
        <p:spPr>
          <a:xfrm>
            <a:off x="899592" y="692696"/>
            <a:ext cx="5976664" cy="58477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gn="ctr" fontAlgn="auto">
              <a:spcBef>
                <a:spcPts val="0"/>
              </a:spcBef>
              <a:spcAft>
                <a:spcPts val="0"/>
              </a:spcAft>
              <a:defRPr/>
            </a:pPr>
            <a:r>
              <a:rPr lang="pt-BR" sz="3200" b="1" dirty="0">
                <a:solidFill>
                  <a:srgbClr val="2D19A7"/>
                </a:solidFill>
                <a:latin typeface="Calibri" pitchFamily="34" charset="0"/>
                <a:cs typeface="Calibri" pitchFamily="34" charset="0"/>
              </a:rPr>
              <a:t>Indicações de Operacionalização</a:t>
            </a:r>
          </a:p>
        </p:txBody>
      </p:sp>
      <p:sp>
        <p:nvSpPr>
          <p:cNvPr id="73734" name="CaixaDeTexto 4"/>
          <p:cNvSpPr txBox="1">
            <a:spLocks noChangeArrowheads="1"/>
          </p:cNvSpPr>
          <p:nvPr/>
        </p:nvSpPr>
        <p:spPr bwMode="auto">
          <a:xfrm>
            <a:off x="684213" y="3068638"/>
            <a:ext cx="7775575" cy="2678112"/>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r>
              <a:rPr lang="pt-BR" sz="2800">
                <a:solidFill>
                  <a:srgbClr val="2D19A7"/>
                </a:solidFill>
                <a:latin typeface="Calibri" pitchFamily="34" charset="0"/>
                <a:cs typeface="Calibri" pitchFamily="34" charset="0"/>
              </a:rPr>
              <a:t>Para uma ação evangelizadora eficaz, é preciso ir além da definição de diretrizes.</a:t>
            </a:r>
          </a:p>
          <a:p>
            <a:pPr marL="273050" indent="-273050" algn="just" fontAlgn="ctr">
              <a:buFont typeface="Wingdings 2" pitchFamily="18" charset="2"/>
              <a:buChar char=""/>
            </a:pPr>
            <a:endParaRPr lang="pt-BR" sz="2800">
              <a:solidFill>
                <a:srgbClr val="2D19A7"/>
              </a:solidFill>
              <a:latin typeface="Calibri" pitchFamily="34" charset="0"/>
              <a:cs typeface="Calibri" pitchFamily="34" charset="0"/>
            </a:endParaRPr>
          </a:p>
          <a:p>
            <a:pPr marL="273050" indent="-273050" algn="just" fontAlgn="ctr">
              <a:buFont typeface="Wingdings 2" pitchFamily="18" charset="2"/>
              <a:buChar char=""/>
            </a:pPr>
            <a:r>
              <a:rPr lang="pt-BR" sz="2800">
                <a:solidFill>
                  <a:srgbClr val="2D19A7"/>
                </a:solidFill>
                <a:latin typeface="Calibri" pitchFamily="34" charset="0"/>
                <a:cs typeface="Calibri" pitchFamily="34" charset="0"/>
              </a:rPr>
              <a:t>É necessário a elaboração de um plano diocesano de pastoral, de planos específicos em todos os âmbitos e serviços eclesiais. </a:t>
            </a:r>
          </a:p>
        </p:txBody>
      </p:sp>
      <p:sp>
        <p:nvSpPr>
          <p:cNvPr id="73735" name="CaixaDeTexto 5"/>
          <p:cNvSpPr txBox="1">
            <a:spLocks noChangeArrowheads="1"/>
          </p:cNvSpPr>
          <p:nvPr/>
        </p:nvSpPr>
        <p:spPr bwMode="auto">
          <a:xfrm>
            <a:off x="1692275" y="1628775"/>
            <a:ext cx="4679950" cy="369888"/>
          </a:xfrm>
          <a:prstGeom prst="rect">
            <a:avLst/>
          </a:prstGeom>
          <a:noFill/>
          <a:ln w="9525">
            <a:noFill/>
            <a:miter lim="800000"/>
            <a:headEnd/>
            <a:tailEnd/>
          </a:ln>
        </p:spPr>
        <p:txBody>
          <a:bodyPr>
            <a:spAutoFit/>
          </a:bodyPr>
          <a:lstStyle/>
          <a:p>
            <a:r>
              <a:rPr lang="pt-BR" b="1">
                <a:solidFill>
                  <a:srgbClr val="2D19A7"/>
                </a:solidFill>
                <a:latin typeface="Century Gothic" pitchFamily="34" charset="0"/>
              </a:rPr>
              <a:t>DGAE e Planos Diocesano de Pastoral</a:t>
            </a:r>
          </a:p>
        </p:txBody>
      </p:sp>
      <p:sp>
        <p:nvSpPr>
          <p:cNvPr id="73736" name="CaixaDeTexto 6"/>
          <p:cNvSpPr txBox="1">
            <a:spLocks noChangeArrowheads="1"/>
          </p:cNvSpPr>
          <p:nvPr/>
        </p:nvSpPr>
        <p:spPr bwMode="auto">
          <a:xfrm>
            <a:off x="7235825" y="6165850"/>
            <a:ext cx="1657350" cy="368300"/>
          </a:xfrm>
          <a:prstGeom prst="rect">
            <a:avLst/>
          </a:prstGeom>
          <a:noFill/>
          <a:ln w="9525">
            <a:noFill/>
            <a:miter lim="800000"/>
            <a:headEnd/>
            <a:tailEnd/>
          </a:ln>
        </p:spPr>
        <p:txBody>
          <a:bodyPr>
            <a:spAutoFit/>
          </a:bodyPr>
          <a:lstStyle/>
          <a:p>
            <a:r>
              <a:rPr lang="pt-BR" b="1">
                <a:solidFill>
                  <a:srgbClr val="2D19A7"/>
                </a:solidFill>
                <a:latin typeface="Century Gothic" pitchFamily="34" charset="0"/>
              </a:rPr>
              <a:t>DGAE 121</a:t>
            </a:r>
          </a:p>
        </p:txBody>
      </p:sp>
      <p:pic>
        <p:nvPicPr>
          <p:cNvPr id="8" name="Imagem 7" descr="232781.jpg"/>
          <p:cNvPicPr>
            <a:picLocks noChangeAspect="1"/>
          </p:cNvPicPr>
          <p:nvPr/>
        </p:nvPicPr>
        <p:blipFill>
          <a:blip r:embed="rId2" cstate="email"/>
          <a:stretch>
            <a:fillRect/>
          </a:stretch>
        </p:blipFill>
        <p:spPr>
          <a:xfrm>
            <a:off x="7092280" y="692696"/>
            <a:ext cx="1809740" cy="2024884"/>
          </a:xfrm>
          <a:prstGeom prst="rect">
            <a:avLst/>
          </a:prstGeom>
          <a:ln>
            <a:noFill/>
          </a:ln>
          <a:effectLst>
            <a:softEdge rad="112500"/>
          </a:effectLst>
        </p:spPr>
      </p:pic>
    </p:spTree>
  </p:cSld>
  <p:clrMapOvr>
    <a:masterClrMapping/>
  </p:clrMapOvr>
  <p:transition spd="slow">
    <p:pull/>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CaixaDeTexto 2"/>
          <p:cNvSpPr txBox="1">
            <a:spLocks noChangeArrowheads="1"/>
          </p:cNvSpPr>
          <p:nvPr/>
        </p:nvSpPr>
        <p:spPr bwMode="auto">
          <a:xfrm>
            <a:off x="900113" y="260350"/>
            <a:ext cx="2303462" cy="461963"/>
          </a:xfrm>
          <a:prstGeom prst="rect">
            <a:avLst/>
          </a:prstGeom>
          <a:noFill/>
          <a:ln w="9525">
            <a:noFill/>
            <a:miter lim="800000"/>
            <a:headEnd/>
            <a:tailEnd/>
          </a:ln>
        </p:spPr>
        <p:txBody>
          <a:bodyPr>
            <a:spAutoFit/>
          </a:bodyPr>
          <a:lstStyle/>
          <a:p>
            <a:r>
              <a:rPr lang="pt-BR" sz="2400" b="1">
                <a:solidFill>
                  <a:schemeClr val="bg1"/>
                </a:solidFill>
                <a:latin typeface="Calibri" pitchFamily="34" charset="0"/>
                <a:cs typeface="Calibri" pitchFamily="34" charset="0"/>
              </a:rPr>
              <a:t>V Capítulo</a:t>
            </a:r>
          </a:p>
        </p:txBody>
      </p:sp>
      <p:sp>
        <p:nvSpPr>
          <p:cNvPr id="4" name="CaixaDeTexto 3"/>
          <p:cNvSpPr txBox="1"/>
          <p:nvPr/>
        </p:nvSpPr>
        <p:spPr>
          <a:xfrm>
            <a:off x="899592" y="692696"/>
            <a:ext cx="5976664" cy="58477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gn="ctr" fontAlgn="auto">
              <a:spcBef>
                <a:spcPts val="0"/>
              </a:spcBef>
              <a:spcAft>
                <a:spcPts val="0"/>
              </a:spcAft>
              <a:defRPr/>
            </a:pPr>
            <a:r>
              <a:rPr lang="pt-BR" sz="3200" b="1" dirty="0">
                <a:solidFill>
                  <a:srgbClr val="2D19A7"/>
                </a:solidFill>
                <a:latin typeface="Calibri" pitchFamily="34" charset="0"/>
                <a:cs typeface="Calibri" pitchFamily="34" charset="0"/>
              </a:rPr>
              <a:t>Indicações de Operacionalização</a:t>
            </a:r>
          </a:p>
        </p:txBody>
      </p:sp>
      <p:sp>
        <p:nvSpPr>
          <p:cNvPr id="74758" name="CaixaDeTexto 4"/>
          <p:cNvSpPr txBox="1">
            <a:spLocks noChangeArrowheads="1"/>
          </p:cNvSpPr>
          <p:nvPr/>
        </p:nvSpPr>
        <p:spPr bwMode="auto">
          <a:xfrm>
            <a:off x="827088" y="3500438"/>
            <a:ext cx="7777162" cy="2678112"/>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r>
              <a:rPr lang="pt-BR" sz="2800">
                <a:solidFill>
                  <a:srgbClr val="2D19A7"/>
                </a:solidFill>
                <a:latin typeface="Calibri" pitchFamily="34" charset="0"/>
                <a:cs typeface="Calibri" pitchFamily="34" charset="0"/>
              </a:rPr>
              <a:t>Sem um grande esforço de todos, as Diretrizes Gerais da Ação Evangelizadora correm o risco da inoperância.</a:t>
            </a:r>
          </a:p>
          <a:p>
            <a:pPr marL="273050" indent="-273050" algn="just" fontAlgn="ctr">
              <a:buFont typeface="Wingdings 2" pitchFamily="18" charset="2"/>
              <a:buChar char=""/>
            </a:pPr>
            <a:r>
              <a:rPr lang="pt-BR" sz="2800">
                <a:solidFill>
                  <a:srgbClr val="2D19A7"/>
                </a:solidFill>
                <a:latin typeface="Calibri" pitchFamily="34" charset="0"/>
                <a:cs typeface="Calibri" pitchFamily="34" charset="0"/>
              </a:rPr>
              <a:t>A operacionalização das Diretrizes Gerais exige um processo de planejamento nas dioceses e nos Regionais da CNBB</a:t>
            </a:r>
            <a:r>
              <a:rPr lang="pt-BR" sz="2800" b="1">
                <a:solidFill>
                  <a:srgbClr val="2D19A7"/>
                </a:solidFill>
                <a:latin typeface="Calibri" pitchFamily="34" charset="0"/>
                <a:cs typeface="Calibri" pitchFamily="34" charset="0"/>
              </a:rPr>
              <a:t>.</a:t>
            </a:r>
          </a:p>
        </p:txBody>
      </p:sp>
      <p:sp>
        <p:nvSpPr>
          <p:cNvPr id="74759" name="CaixaDeTexto 5"/>
          <p:cNvSpPr txBox="1">
            <a:spLocks noChangeArrowheads="1"/>
          </p:cNvSpPr>
          <p:nvPr/>
        </p:nvSpPr>
        <p:spPr bwMode="auto">
          <a:xfrm>
            <a:off x="1979613" y="1341438"/>
            <a:ext cx="4679950" cy="368300"/>
          </a:xfrm>
          <a:prstGeom prst="rect">
            <a:avLst/>
          </a:prstGeom>
          <a:noFill/>
          <a:ln w="9525">
            <a:noFill/>
            <a:miter lim="800000"/>
            <a:headEnd/>
            <a:tailEnd/>
          </a:ln>
        </p:spPr>
        <p:txBody>
          <a:bodyPr>
            <a:spAutoFit/>
          </a:bodyPr>
          <a:lstStyle/>
          <a:p>
            <a:r>
              <a:rPr lang="pt-BR" b="1">
                <a:solidFill>
                  <a:srgbClr val="2D19A7"/>
                </a:solidFill>
                <a:latin typeface="Century Gothic" pitchFamily="34" charset="0"/>
              </a:rPr>
              <a:t>DGAE e Planos Diocesano de Pastoral</a:t>
            </a:r>
          </a:p>
        </p:txBody>
      </p:sp>
      <p:sp>
        <p:nvSpPr>
          <p:cNvPr id="74760" name="CaixaDeTexto 6"/>
          <p:cNvSpPr txBox="1">
            <a:spLocks noChangeArrowheads="1"/>
          </p:cNvSpPr>
          <p:nvPr/>
        </p:nvSpPr>
        <p:spPr bwMode="auto">
          <a:xfrm>
            <a:off x="6875463" y="6237288"/>
            <a:ext cx="2520950" cy="369887"/>
          </a:xfrm>
          <a:prstGeom prst="rect">
            <a:avLst/>
          </a:prstGeom>
          <a:noFill/>
          <a:ln w="9525">
            <a:noFill/>
            <a:miter lim="800000"/>
            <a:headEnd/>
            <a:tailEnd/>
          </a:ln>
        </p:spPr>
        <p:txBody>
          <a:bodyPr>
            <a:spAutoFit/>
          </a:bodyPr>
          <a:lstStyle/>
          <a:p>
            <a:r>
              <a:rPr lang="pt-BR" b="1">
                <a:solidFill>
                  <a:srgbClr val="2D19A7"/>
                </a:solidFill>
                <a:latin typeface="Century Gothic" pitchFamily="34" charset="0"/>
              </a:rPr>
              <a:t>DGAE 122</a:t>
            </a:r>
          </a:p>
        </p:txBody>
      </p:sp>
      <p:pic>
        <p:nvPicPr>
          <p:cNvPr id="8" name="Imagem 7" descr="cnbb.jpg"/>
          <p:cNvPicPr>
            <a:picLocks noChangeAspect="1"/>
          </p:cNvPicPr>
          <p:nvPr/>
        </p:nvPicPr>
        <p:blipFill>
          <a:blip r:embed="rId2" cstate="email"/>
          <a:stretch>
            <a:fillRect/>
          </a:stretch>
        </p:blipFill>
        <p:spPr>
          <a:xfrm>
            <a:off x="3563888" y="1772816"/>
            <a:ext cx="1872208" cy="1725942"/>
          </a:xfrm>
          <a:prstGeom prst="rect">
            <a:avLst/>
          </a:prstGeom>
          <a:ln>
            <a:noFill/>
          </a:ln>
          <a:effectLst>
            <a:softEdge rad="112500"/>
          </a:effectLst>
        </p:spPr>
      </p:pic>
    </p:spTree>
  </p:cSld>
  <p:clrMapOvr>
    <a:masterClrMapping/>
  </p:clrMapOvr>
  <p:transition spd="slow">
    <p:pull dir="rd"/>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835696" y="332656"/>
            <a:ext cx="5976664" cy="58477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gn="ctr" fontAlgn="auto">
              <a:spcBef>
                <a:spcPts val="0"/>
              </a:spcBef>
              <a:spcAft>
                <a:spcPts val="0"/>
              </a:spcAft>
              <a:defRPr/>
            </a:pPr>
            <a:r>
              <a:rPr lang="pt-BR" sz="3200" b="1" dirty="0">
                <a:solidFill>
                  <a:srgbClr val="2D19A7"/>
                </a:solidFill>
                <a:latin typeface="Calibri" pitchFamily="34" charset="0"/>
                <a:cs typeface="Calibri" pitchFamily="34" charset="0"/>
              </a:rPr>
              <a:t>Indicações de Operacionalização</a:t>
            </a:r>
          </a:p>
        </p:txBody>
      </p:sp>
      <p:sp>
        <p:nvSpPr>
          <p:cNvPr id="75781" name="CaixaDeTexto 4"/>
          <p:cNvSpPr txBox="1">
            <a:spLocks noChangeArrowheads="1"/>
          </p:cNvSpPr>
          <p:nvPr/>
        </p:nvSpPr>
        <p:spPr bwMode="auto">
          <a:xfrm>
            <a:off x="684213" y="3068638"/>
            <a:ext cx="7775575" cy="523875"/>
          </a:xfrm>
          <a:prstGeom prst="rect">
            <a:avLst/>
          </a:prstGeom>
          <a:noFill/>
          <a:ln w="9525">
            <a:noFill/>
            <a:miter lim="800000"/>
            <a:headEnd/>
            <a:tailEnd/>
          </a:ln>
        </p:spPr>
        <p:txBody>
          <a:bodyPr>
            <a:spAutoFit/>
          </a:bodyPr>
          <a:lstStyle/>
          <a:p>
            <a:pPr marL="273050" indent="-273050" algn="just" fontAlgn="ctr">
              <a:buFont typeface="Wingdings 2" pitchFamily="18" charset="2"/>
              <a:buChar char=""/>
            </a:pPr>
            <a:endParaRPr lang="pt-BR" sz="2800" b="1">
              <a:latin typeface="Calibri" pitchFamily="34" charset="0"/>
              <a:cs typeface="Calibri" pitchFamily="34" charset="0"/>
            </a:endParaRPr>
          </a:p>
        </p:txBody>
      </p:sp>
      <p:graphicFrame>
        <p:nvGraphicFramePr>
          <p:cNvPr id="7" name="Diagrama 6"/>
          <p:cNvGraphicFramePr/>
          <p:nvPr/>
        </p:nvGraphicFramePr>
        <p:xfrm>
          <a:off x="611560" y="1628800"/>
          <a:ext cx="7992888"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0" name="Conector reto 9"/>
          <p:cNvCxnSpPr/>
          <p:nvPr/>
        </p:nvCxnSpPr>
        <p:spPr>
          <a:xfrm>
            <a:off x="3348038" y="2276475"/>
            <a:ext cx="6477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5784" name="CaixaDeTexto 11"/>
          <p:cNvSpPr txBox="1">
            <a:spLocks noChangeArrowheads="1"/>
          </p:cNvSpPr>
          <p:nvPr/>
        </p:nvSpPr>
        <p:spPr bwMode="auto">
          <a:xfrm>
            <a:off x="2700338" y="981075"/>
            <a:ext cx="4319587" cy="368300"/>
          </a:xfrm>
          <a:prstGeom prst="rect">
            <a:avLst/>
          </a:prstGeom>
          <a:noFill/>
          <a:ln w="9525">
            <a:noFill/>
            <a:miter lim="800000"/>
            <a:headEnd/>
            <a:tailEnd/>
          </a:ln>
        </p:spPr>
        <p:txBody>
          <a:bodyPr>
            <a:spAutoFit/>
          </a:bodyPr>
          <a:lstStyle/>
          <a:p>
            <a:r>
              <a:rPr lang="pt-BR">
                <a:latin typeface="Century Gothic" pitchFamily="34" charset="0"/>
              </a:rPr>
              <a:t>Processo de planejamento - passos</a:t>
            </a:r>
          </a:p>
        </p:txBody>
      </p:sp>
      <p:sp>
        <p:nvSpPr>
          <p:cNvPr id="75785" name="CaixaDeTexto 7"/>
          <p:cNvSpPr txBox="1">
            <a:spLocks noChangeArrowheads="1"/>
          </p:cNvSpPr>
          <p:nvPr/>
        </p:nvSpPr>
        <p:spPr bwMode="auto">
          <a:xfrm>
            <a:off x="7164388" y="6488113"/>
            <a:ext cx="2592387" cy="369887"/>
          </a:xfrm>
          <a:prstGeom prst="rect">
            <a:avLst/>
          </a:prstGeom>
          <a:noFill/>
          <a:ln w="9525">
            <a:noFill/>
            <a:miter lim="800000"/>
            <a:headEnd/>
            <a:tailEnd/>
          </a:ln>
        </p:spPr>
        <p:txBody>
          <a:bodyPr>
            <a:spAutoFit/>
          </a:bodyPr>
          <a:lstStyle/>
          <a:p>
            <a:r>
              <a:rPr lang="pt-BR" b="1">
                <a:solidFill>
                  <a:srgbClr val="2D19A7"/>
                </a:solidFill>
                <a:latin typeface="Century Gothic" pitchFamily="34" charset="0"/>
              </a:rPr>
              <a:t>DGAE 127 - 137</a:t>
            </a:r>
          </a:p>
        </p:txBody>
      </p:sp>
    </p:spTree>
  </p:cSld>
  <p:clrMapOvr>
    <a:masterClrMapping/>
  </p:clrMapOvr>
  <p:transition spd="slow">
    <p:cover dir="u"/>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CaixaDeTexto 1"/>
          <p:cNvSpPr txBox="1">
            <a:spLocks noChangeArrowheads="1"/>
          </p:cNvSpPr>
          <p:nvPr/>
        </p:nvSpPr>
        <p:spPr bwMode="auto">
          <a:xfrm>
            <a:off x="468313" y="2636838"/>
            <a:ext cx="8064500" cy="3540125"/>
          </a:xfrm>
          <a:prstGeom prst="rect">
            <a:avLst/>
          </a:prstGeom>
          <a:noFill/>
          <a:ln w="9525">
            <a:noFill/>
            <a:miter lim="800000"/>
            <a:headEnd/>
            <a:tailEnd/>
          </a:ln>
        </p:spPr>
        <p:txBody>
          <a:bodyPr>
            <a:spAutoFit/>
          </a:bodyPr>
          <a:lstStyle/>
          <a:p>
            <a:pPr marL="273050" indent="-273050" algn="just" fontAlgn="ctr">
              <a:buFont typeface="Arial" charset="0"/>
              <a:buChar char="•"/>
            </a:pPr>
            <a:r>
              <a:rPr lang="pt-BR" sz="2800">
                <a:solidFill>
                  <a:srgbClr val="2D19A7"/>
                </a:solidFill>
                <a:latin typeface="Calibri" pitchFamily="34" charset="0"/>
                <a:cs typeface="Calibri" pitchFamily="34" charset="0"/>
              </a:rPr>
              <a:t>Estas Diretrizes manifestam, através das cinco </a:t>
            </a:r>
            <a:r>
              <a:rPr lang="pt-BR" sz="2800" i="1">
                <a:solidFill>
                  <a:srgbClr val="2D19A7"/>
                </a:solidFill>
                <a:latin typeface="Calibri" pitchFamily="34" charset="0"/>
                <a:cs typeface="Calibri" pitchFamily="34" charset="0"/>
              </a:rPr>
              <a:t>urgências</a:t>
            </a:r>
            <a:r>
              <a:rPr lang="pt-BR" sz="2800">
                <a:solidFill>
                  <a:srgbClr val="2D19A7"/>
                </a:solidFill>
                <a:latin typeface="Calibri" pitchFamily="34" charset="0"/>
                <a:cs typeface="Calibri" pitchFamily="34" charset="0"/>
              </a:rPr>
              <a:t>, o caminho discernido como resposta a este tempo de profundas transformações.</a:t>
            </a:r>
          </a:p>
          <a:p>
            <a:pPr marL="273050" indent="-273050" algn="just" fontAlgn="ctr">
              <a:buFont typeface="Arial" charset="0"/>
              <a:buChar char="•"/>
            </a:pPr>
            <a:endParaRPr lang="pt-BR" sz="2800">
              <a:solidFill>
                <a:srgbClr val="2D19A7"/>
              </a:solidFill>
              <a:latin typeface="Calibri" pitchFamily="34" charset="0"/>
              <a:cs typeface="Calibri" pitchFamily="34" charset="0"/>
            </a:endParaRPr>
          </a:p>
          <a:p>
            <a:pPr marL="273050" indent="-273050" algn="just" fontAlgn="ctr"/>
            <a:r>
              <a:rPr lang="pt-BR" sz="2800">
                <a:solidFill>
                  <a:srgbClr val="2D19A7"/>
                </a:solidFill>
                <a:latin typeface="Calibri" pitchFamily="34" charset="0"/>
                <a:cs typeface="Calibri" pitchFamily="34" charset="0"/>
              </a:rPr>
              <a:t>* Em continuidade com as orientações de toda a Igreja, elas assumem o mais profundo espírito do Concílio Vaticano II, as Conclusões da Conferência de Aparecida. </a:t>
            </a:r>
          </a:p>
        </p:txBody>
      </p:sp>
      <p:sp>
        <p:nvSpPr>
          <p:cNvPr id="4" name="CaixaDeTexto 3"/>
          <p:cNvSpPr txBox="1"/>
          <p:nvPr/>
        </p:nvSpPr>
        <p:spPr>
          <a:xfrm>
            <a:off x="1403648" y="404664"/>
            <a:ext cx="5688632" cy="58477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gn="ctr" fontAlgn="auto">
              <a:spcBef>
                <a:spcPts val="0"/>
              </a:spcBef>
              <a:spcAft>
                <a:spcPts val="0"/>
              </a:spcAft>
              <a:defRPr/>
            </a:pPr>
            <a:r>
              <a:rPr lang="pt-BR" sz="3200" b="1" dirty="0">
                <a:solidFill>
                  <a:srgbClr val="2D19A7"/>
                </a:solidFill>
                <a:latin typeface="Calibri" pitchFamily="34" charset="0"/>
                <a:cs typeface="Calibri" pitchFamily="34" charset="0"/>
              </a:rPr>
              <a:t>Indicações de Operacionalização</a:t>
            </a:r>
          </a:p>
        </p:txBody>
      </p:sp>
      <p:sp>
        <p:nvSpPr>
          <p:cNvPr id="76806" name="CaixaDeTexto 4"/>
          <p:cNvSpPr txBox="1">
            <a:spLocks noChangeArrowheads="1"/>
          </p:cNvSpPr>
          <p:nvPr/>
        </p:nvSpPr>
        <p:spPr bwMode="auto">
          <a:xfrm>
            <a:off x="1476375" y="0"/>
            <a:ext cx="1366838" cy="369888"/>
          </a:xfrm>
          <a:prstGeom prst="rect">
            <a:avLst/>
          </a:prstGeom>
          <a:noFill/>
          <a:ln w="9525">
            <a:noFill/>
            <a:miter lim="800000"/>
            <a:headEnd/>
            <a:tailEnd/>
          </a:ln>
        </p:spPr>
        <p:txBody>
          <a:bodyPr>
            <a:spAutoFit/>
          </a:bodyPr>
          <a:lstStyle/>
          <a:p>
            <a:r>
              <a:rPr lang="pt-BR" b="1">
                <a:solidFill>
                  <a:schemeClr val="bg1"/>
                </a:solidFill>
                <a:latin typeface="Calibri" pitchFamily="34" charset="0"/>
                <a:cs typeface="Calibri" pitchFamily="34" charset="0"/>
              </a:rPr>
              <a:t>V Capítulo</a:t>
            </a:r>
          </a:p>
        </p:txBody>
      </p:sp>
      <p:sp>
        <p:nvSpPr>
          <p:cNvPr id="76807" name="CaixaDeTexto 5"/>
          <p:cNvSpPr txBox="1">
            <a:spLocks noChangeArrowheads="1"/>
          </p:cNvSpPr>
          <p:nvPr/>
        </p:nvSpPr>
        <p:spPr bwMode="auto">
          <a:xfrm>
            <a:off x="7596188" y="6237288"/>
            <a:ext cx="1296987" cy="369887"/>
          </a:xfrm>
          <a:prstGeom prst="rect">
            <a:avLst/>
          </a:prstGeom>
          <a:noFill/>
          <a:ln w="9525">
            <a:noFill/>
            <a:miter lim="800000"/>
            <a:headEnd/>
            <a:tailEnd/>
          </a:ln>
        </p:spPr>
        <p:txBody>
          <a:bodyPr>
            <a:spAutoFit/>
          </a:bodyPr>
          <a:lstStyle/>
          <a:p>
            <a:r>
              <a:rPr lang="pt-BR">
                <a:solidFill>
                  <a:srgbClr val="2D19A7"/>
                </a:solidFill>
                <a:latin typeface="Century Gothic" pitchFamily="34" charset="0"/>
              </a:rPr>
              <a:t>DGAE 139</a:t>
            </a:r>
          </a:p>
        </p:txBody>
      </p:sp>
      <p:pic>
        <p:nvPicPr>
          <p:cNvPr id="76808" name="Espaço Reservado para Conteúdo 16" descr="diretrizesc2p.jpg"/>
          <p:cNvPicPr>
            <a:picLocks noChangeAspect="1"/>
          </p:cNvPicPr>
          <p:nvPr/>
        </p:nvPicPr>
        <p:blipFill>
          <a:blip r:embed="rId2" cstate="print"/>
          <a:srcRect/>
          <a:stretch>
            <a:fillRect/>
          </a:stretch>
        </p:blipFill>
        <p:spPr bwMode="auto">
          <a:xfrm>
            <a:off x="3635375" y="1125538"/>
            <a:ext cx="1728788" cy="1406525"/>
          </a:xfrm>
          <a:prstGeom prst="rect">
            <a:avLst/>
          </a:prstGeom>
          <a:noFill/>
          <a:ln w="9525">
            <a:noFill/>
            <a:miter lim="800000"/>
            <a:headEnd/>
            <a:tailEnd/>
          </a:ln>
        </p:spPr>
      </p:pic>
    </p:spTree>
  </p:cSld>
  <p:clrMapOvr>
    <a:masterClrMapping/>
  </p:clrMapOvr>
  <p:transition spd="slow">
    <p:cover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ço Reservado para Conteúdo 5"/>
          <p:cNvGraphicFramePr>
            <a:graphicFrameLocks noGrp="1"/>
          </p:cNvGraphicFramePr>
          <p:nvPr>
            <p:ph idx="1"/>
          </p:nvPr>
        </p:nvGraphicFramePr>
        <p:xfrm>
          <a:off x="0" y="1524000"/>
          <a:ext cx="91440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ítulo 2"/>
          <p:cNvSpPr>
            <a:spLocks noGrp="1"/>
          </p:cNvSpPr>
          <p:nvPr>
            <p:ph type="title"/>
          </p:nvPr>
        </p:nvSpPr>
        <p:spPr>
          <a:xfrm>
            <a:off x="457200" y="267494"/>
            <a:ext cx="8229600" cy="1104106"/>
          </a:xfrm>
        </p:spPr>
        <p:style>
          <a:lnRef idx="0">
            <a:schemeClr val="accent6"/>
          </a:lnRef>
          <a:fillRef idx="3">
            <a:schemeClr val="accent6"/>
          </a:fillRef>
          <a:effectRef idx="3">
            <a:schemeClr val="accent6"/>
          </a:effectRef>
          <a:fontRef idx="minor">
            <a:schemeClr val="lt1"/>
          </a:fontRef>
        </p:style>
        <p:txBody>
          <a:bodyPr>
            <a:normAutofit/>
          </a:bodyPr>
          <a:lstStyle/>
          <a:p>
            <a:pPr marL="484632" eaLnBrk="1" fontAlgn="auto" hangingPunct="1">
              <a:spcAft>
                <a:spcPts val="0"/>
              </a:spcAft>
              <a:defRPr/>
            </a:pPr>
            <a:r>
              <a:rPr b="1" dirty="0" smtClean="0">
                <a:solidFill>
                  <a:schemeClr val="bg1"/>
                </a:solidFill>
              </a:rPr>
              <a:t>DGAE e PLANOS PASTORAIS</a:t>
            </a:r>
            <a:endParaRPr b="1" dirty="0">
              <a:solidFill>
                <a:schemeClr val="bg1"/>
              </a:solidFill>
            </a:endParaRPr>
          </a:p>
        </p:txBody>
      </p:sp>
      <p:sp>
        <p:nvSpPr>
          <p:cNvPr id="13318" name="CaixaDeTexto 7"/>
          <p:cNvSpPr txBox="1">
            <a:spLocks noChangeArrowheads="1"/>
          </p:cNvSpPr>
          <p:nvPr/>
        </p:nvSpPr>
        <p:spPr bwMode="auto">
          <a:xfrm>
            <a:off x="179388" y="3213100"/>
            <a:ext cx="3816350" cy="2216150"/>
          </a:xfrm>
          <a:prstGeom prst="rect">
            <a:avLst/>
          </a:prstGeom>
          <a:noFill/>
          <a:ln w="9525">
            <a:noFill/>
            <a:miter lim="800000"/>
            <a:headEnd/>
            <a:tailEnd/>
          </a:ln>
        </p:spPr>
        <p:txBody>
          <a:bodyPr>
            <a:spAutoFit/>
          </a:bodyPr>
          <a:lstStyle/>
          <a:p>
            <a:pPr algn="just"/>
            <a:r>
              <a:rPr lang="pt-BR" sz="2400">
                <a:solidFill>
                  <a:srgbClr val="0070C0"/>
                </a:solidFill>
                <a:latin typeface="Century Gothic" pitchFamily="34" charset="0"/>
              </a:rPr>
              <a:t>São rumos que indicam o caminho a seguir, abordando aspectos prioritários da Ação Evangelizadora.</a:t>
            </a:r>
          </a:p>
          <a:p>
            <a:endParaRPr lang="pt-BR">
              <a:latin typeface="Century Gothic" pitchFamily="34" charset="0"/>
            </a:endParaRPr>
          </a:p>
        </p:txBody>
      </p:sp>
      <p:sp>
        <p:nvSpPr>
          <p:cNvPr id="13319" name="CaixaDeTexto 9"/>
          <p:cNvSpPr txBox="1">
            <a:spLocks noChangeArrowheads="1"/>
          </p:cNvSpPr>
          <p:nvPr/>
        </p:nvSpPr>
        <p:spPr bwMode="auto">
          <a:xfrm>
            <a:off x="5003800" y="3141663"/>
            <a:ext cx="4140200" cy="2030412"/>
          </a:xfrm>
          <a:prstGeom prst="rect">
            <a:avLst/>
          </a:prstGeom>
          <a:noFill/>
          <a:ln w="9525">
            <a:noFill/>
            <a:miter lim="800000"/>
            <a:headEnd/>
            <a:tailEnd/>
          </a:ln>
        </p:spPr>
        <p:txBody>
          <a:bodyPr>
            <a:spAutoFit/>
          </a:bodyPr>
          <a:lstStyle/>
          <a:p>
            <a:r>
              <a:rPr lang="pt-BR">
                <a:solidFill>
                  <a:srgbClr val="C00000"/>
                </a:solidFill>
                <a:latin typeface="Century Gothic" pitchFamily="34" charset="0"/>
              </a:rPr>
              <a:t>    </a:t>
            </a:r>
            <a:r>
              <a:rPr lang="pt-BR">
                <a:solidFill>
                  <a:srgbClr val="0070C0"/>
                </a:solidFill>
                <a:latin typeface="Century Gothic" pitchFamily="34" charset="0"/>
              </a:rPr>
              <a:t>Os planos de pastoral das Igrejas                Particulares percorrem um roteiro específico, contendo estudo e iluminação da realidade, à luz da fé, objetivos, critérios e meios para              sua concretização na própria                       </a:t>
            </a:r>
          </a:p>
          <a:p>
            <a:endParaRPr lang="pt-BR">
              <a:latin typeface="Century Gothic" pitchFamily="34" charset="0"/>
            </a:endParaRPr>
          </a:p>
        </p:txBody>
      </p:sp>
      <p:sp>
        <p:nvSpPr>
          <p:cNvPr id="13320" name="CaixaDeTexto 10"/>
          <p:cNvSpPr txBox="1">
            <a:spLocks noChangeArrowheads="1"/>
          </p:cNvSpPr>
          <p:nvPr/>
        </p:nvSpPr>
        <p:spPr bwMode="auto">
          <a:xfrm>
            <a:off x="7740650" y="5084763"/>
            <a:ext cx="719138" cy="369887"/>
          </a:xfrm>
          <a:prstGeom prst="rect">
            <a:avLst/>
          </a:prstGeom>
          <a:noFill/>
          <a:ln w="9525">
            <a:noFill/>
            <a:miter lim="800000"/>
            <a:headEnd/>
            <a:tailEnd/>
          </a:ln>
        </p:spPr>
        <p:txBody>
          <a:bodyPr>
            <a:spAutoFit/>
          </a:bodyPr>
          <a:lstStyle/>
          <a:p>
            <a:endParaRPr lang="pt-BR">
              <a:latin typeface="Century Gothic" pitchFamily="34" charset="0"/>
            </a:endParaRPr>
          </a:p>
        </p:txBody>
      </p:sp>
      <p:sp>
        <p:nvSpPr>
          <p:cNvPr id="13321" name="CaixaDeTexto 11"/>
          <p:cNvSpPr txBox="1">
            <a:spLocks noChangeArrowheads="1"/>
          </p:cNvSpPr>
          <p:nvPr/>
        </p:nvSpPr>
        <p:spPr bwMode="auto">
          <a:xfrm>
            <a:off x="5435600" y="4797425"/>
            <a:ext cx="1368425" cy="368300"/>
          </a:xfrm>
          <a:prstGeom prst="rect">
            <a:avLst/>
          </a:prstGeom>
          <a:noFill/>
          <a:ln w="9525">
            <a:noFill/>
            <a:miter lim="800000"/>
            <a:headEnd/>
            <a:tailEnd/>
          </a:ln>
        </p:spPr>
        <p:txBody>
          <a:bodyPr>
            <a:spAutoFit/>
          </a:bodyPr>
          <a:lstStyle/>
          <a:p>
            <a:r>
              <a:rPr lang="pt-BR">
                <a:solidFill>
                  <a:srgbClr val="0070C0"/>
                </a:solidFill>
                <a:latin typeface="Century Gothic" pitchFamily="34" charset="0"/>
              </a:rPr>
              <a:t>realidade.</a:t>
            </a:r>
          </a:p>
        </p:txBody>
      </p:sp>
      <p:sp>
        <p:nvSpPr>
          <p:cNvPr id="13322" name="CaixaDeTexto 12"/>
          <p:cNvSpPr txBox="1">
            <a:spLocks noChangeArrowheads="1"/>
          </p:cNvSpPr>
          <p:nvPr/>
        </p:nvSpPr>
        <p:spPr bwMode="auto">
          <a:xfrm>
            <a:off x="395288" y="2349500"/>
            <a:ext cx="2016125" cy="522288"/>
          </a:xfrm>
          <a:prstGeom prst="rect">
            <a:avLst/>
          </a:prstGeom>
          <a:noFill/>
          <a:ln w="9525">
            <a:noFill/>
            <a:miter lim="800000"/>
            <a:headEnd/>
            <a:tailEnd/>
          </a:ln>
        </p:spPr>
        <p:txBody>
          <a:bodyPr>
            <a:spAutoFit/>
          </a:bodyPr>
          <a:lstStyle/>
          <a:p>
            <a:r>
              <a:rPr lang="pt-BR" sz="2800" b="1">
                <a:solidFill>
                  <a:srgbClr val="0070C0"/>
                </a:solidFill>
                <a:latin typeface="Century Gothic" pitchFamily="34" charset="0"/>
              </a:rPr>
              <a:t>Diretrizes</a:t>
            </a:r>
          </a:p>
        </p:txBody>
      </p:sp>
      <p:sp>
        <p:nvSpPr>
          <p:cNvPr id="13323" name="CaixaDeTexto 13"/>
          <p:cNvSpPr txBox="1">
            <a:spLocks noChangeArrowheads="1"/>
          </p:cNvSpPr>
          <p:nvPr/>
        </p:nvSpPr>
        <p:spPr bwMode="auto">
          <a:xfrm>
            <a:off x="6372225" y="2133600"/>
            <a:ext cx="2447925" cy="954088"/>
          </a:xfrm>
          <a:prstGeom prst="rect">
            <a:avLst/>
          </a:prstGeom>
          <a:noFill/>
          <a:ln w="9525">
            <a:noFill/>
            <a:miter lim="800000"/>
            <a:headEnd/>
            <a:tailEnd/>
          </a:ln>
        </p:spPr>
        <p:txBody>
          <a:bodyPr>
            <a:spAutoFit/>
          </a:bodyPr>
          <a:lstStyle/>
          <a:p>
            <a:r>
              <a:rPr lang="pt-BR" sz="2800" b="1">
                <a:solidFill>
                  <a:srgbClr val="0070C0"/>
                </a:solidFill>
                <a:latin typeface="Century Gothic" pitchFamily="34" charset="0"/>
              </a:rPr>
              <a:t>Planos Pastorais</a:t>
            </a:r>
          </a:p>
        </p:txBody>
      </p:sp>
      <p:sp>
        <p:nvSpPr>
          <p:cNvPr id="15" name="CaixaDeTexto 14"/>
          <p:cNvSpPr txBox="1"/>
          <p:nvPr/>
        </p:nvSpPr>
        <p:spPr>
          <a:xfrm>
            <a:off x="395536" y="5517232"/>
            <a:ext cx="1872208" cy="707886"/>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algn="ctr" fontAlgn="auto">
              <a:spcBef>
                <a:spcPts val="0"/>
              </a:spcBef>
              <a:spcAft>
                <a:spcPts val="0"/>
              </a:spcAft>
              <a:defRPr/>
            </a:pPr>
            <a:r>
              <a:rPr lang="pt-BR" sz="2000" b="1" dirty="0">
                <a:solidFill>
                  <a:srgbClr val="0070C0"/>
                </a:solidFill>
              </a:rPr>
              <a:t>Princípios norteadores</a:t>
            </a:r>
          </a:p>
        </p:txBody>
      </p:sp>
      <p:sp>
        <p:nvSpPr>
          <p:cNvPr id="16" name="CaixaDeTexto 15"/>
          <p:cNvSpPr txBox="1"/>
          <p:nvPr/>
        </p:nvSpPr>
        <p:spPr>
          <a:xfrm>
            <a:off x="6444208" y="5445224"/>
            <a:ext cx="2520280" cy="1323439"/>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fontAlgn="auto">
              <a:spcBef>
                <a:spcPts val="0"/>
              </a:spcBef>
              <a:spcAft>
                <a:spcPts val="0"/>
              </a:spcAft>
              <a:defRPr/>
            </a:pPr>
            <a:r>
              <a:rPr lang="pt-BR" sz="2000" b="1" dirty="0">
                <a:solidFill>
                  <a:srgbClr val="0070C0"/>
                </a:solidFill>
              </a:rPr>
              <a:t>Concretização dos objetivos e</a:t>
            </a:r>
          </a:p>
          <a:p>
            <a:pPr fontAlgn="auto">
              <a:spcBef>
                <a:spcPts val="0"/>
              </a:spcBef>
              <a:spcAft>
                <a:spcPts val="0"/>
              </a:spcAft>
              <a:defRPr/>
            </a:pPr>
            <a:r>
              <a:rPr lang="pt-BR" sz="2000" b="1" dirty="0">
                <a:solidFill>
                  <a:srgbClr val="0070C0"/>
                </a:solidFill>
              </a:rPr>
              <a:t>  metas a serem alcançadas</a:t>
            </a:r>
          </a:p>
        </p:txBody>
      </p:sp>
      <p:sp>
        <p:nvSpPr>
          <p:cNvPr id="13330" name="CaixaDeTexto 16"/>
          <p:cNvSpPr txBox="1">
            <a:spLocks noChangeArrowheads="1"/>
          </p:cNvSpPr>
          <p:nvPr/>
        </p:nvSpPr>
        <p:spPr bwMode="auto">
          <a:xfrm>
            <a:off x="3995738" y="5949950"/>
            <a:ext cx="1296987" cy="338138"/>
          </a:xfrm>
          <a:prstGeom prst="rect">
            <a:avLst/>
          </a:prstGeom>
          <a:noFill/>
          <a:ln w="9525">
            <a:noFill/>
            <a:miter lim="800000"/>
            <a:headEnd/>
            <a:tailEnd/>
          </a:ln>
        </p:spPr>
        <p:txBody>
          <a:bodyPr>
            <a:spAutoFit/>
          </a:bodyPr>
          <a:lstStyle/>
          <a:p>
            <a:r>
              <a:rPr lang="pt-BR" sz="1600">
                <a:solidFill>
                  <a:srgbClr val="2D19A7"/>
                </a:solidFill>
                <a:latin typeface="Century Gothic" pitchFamily="34" charset="0"/>
              </a:rPr>
              <a:t>(DGAE 2)</a:t>
            </a:r>
          </a:p>
        </p:txBody>
      </p:sp>
    </p:spTree>
  </p:cSld>
  <p:clrMapOvr>
    <a:masterClrMapping/>
  </p:clrMapOvr>
  <p:transition spd="slow">
    <p:split dir="in"/>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539552" y="2348880"/>
            <a:ext cx="8280920" cy="4248472"/>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marL="274320" indent="-274320" algn="ctr" fontAlgn="ctr">
              <a:spcBef>
                <a:spcPts val="0"/>
              </a:spcBef>
              <a:spcAft>
                <a:spcPts val="0"/>
              </a:spcAft>
              <a:defRPr/>
            </a:pPr>
            <a:r>
              <a:rPr lang="pt-BR" sz="3200" dirty="0">
                <a:solidFill>
                  <a:schemeClr val="tx1">
                    <a:lumMod val="50000"/>
                    <a:lumOff val="50000"/>
                  </a:schemeClr>
                </a:solidFill>
                <a:latin typeface="Calibri" pitchFamily="34" charset="0"/>
                <a:cs typeface="Calibri" pitchFamily="34" charset="0"/>
              </a:rPr>
              <a:t>As Diretrizes Gerais da Ação Evangelizadora da Igreja no Brasil</a:t>
            </a:r>
          </a:p>
          <a:p>
            <a:pPr marL="274320" indent="-274320" algn="just" fontAlgn="ctr">
              <a:spcBef>
                <a:spcPts val="0"/>
              </a:spcBef>
              <a:spcAft>
                <a:spcPts val="0"/>
              </a:spcAft>
              <a:defRPr/>
            </a:pPr>
            <a:r>
              <a:rPr lang="pt-BR" sz="2800" dirty="0">
                <a:solidFill>
                  <a:srgbClr val="2D19A7"/>
                </a:solidFill>
                <a:latin typeface="Calibri" pitchFamily="34" charset="0"/>
                <a:cs typeface="Calibri" pitchFamily="34" charset="0"/>
              </a:rPr>
              <a:t> Representam um forte apelo à efetiva unidade na </a:t>
            </a:r>
            <a:r>
              <a:rPr lang="pt-BR" sz="2800" i="1" dirty="0">
                <a:solidFill>
                  <a:srgbClr val="2D19A7"/>
                </a:solidFill>
                <a:latin typeface="Calibri" pitchFamily="34" charset="0"/>
                <a:cs typeface="Calibri" pitchFamily="34" charset="0"/>
              </a:rPr>
              <a:t>diversidade</a:t>
            </a:r>
            <a:r>
              <a:rPr lang="pt-BR" sz="2800" dirty="0">
                <a:solidFill>
                  <a:srgbClr val="2D19A7"/>
                </a:solidFill>
                <a:latin typeface="Calibri" pitchFamily="34" charset="0"/>
                <a:cs typeface="Calibri" pitchFamily="34" charset="0"/>
              </a:rPr>
              <a:t>. Assim, a Igreja no Brasil tornar-se-á imagem do Deus-Trindade, quando Cristo será tudo em todos no amor (1 Cor 15,28). </a:t>
            </a:r>
          </a:p>
          <a:p>
            <a:pPr marL="274320" indent="-274320" algn="just" fontAlgn="ctr">
              <a:spcBef>
                <a:spcPts val="0"/>
              </a:spcBef>
              <a:spcAft>
                <a:spcPts val="0"/>
              </a:spcAft>
              <a:defRPr/>
            </a:pPr>
            <a:r>
              <a:rPr lang="pt-BR" sz="2800" dirty="0">
                <a:solidFill>
                  <a:srgbClr val="FF0000"/>
                </a:solidFill>
                <a:latin typeface="Calibri" pitchFamily="34" charset="0"/>
                <a:cs typeface="Calibri" pitchFamily="34" charset="0"/>
              </a:rPr>
              <a:t>Maria, modelo de ação evangelizadora para a Igreja, nos acompanhe com sua intercessão!</a:t>
            </a:r>
          </a:p>
          <a:p>
            <a:pPr marL="274320" indent="-274320" algn="just" fontAlgn="ctr">
              <a:spcBef>
                <a:spcPts val="0"/>
              </a:spcBef>
              <a:spcAft>
                <a:spcPts val="0"/>
              </a:spcAft>
              <a:defRPr/>
            </a:pPr>
            <a:endParaRPr lang="pt-BR" sz="2800" dirty="0">
              <a:solidFill>
                <a:srgbClr val="2D19A7"/>
              </a:solidFill>
              <a:latin typeface="Calibri" pitchFamily="34" charset="0"/>
              <a:cs typeface="Calibri" pitchFamily="34" charset="0"/>
            </a:endParaRPr>
          </a:p>
        </p:txBody>
      </p:sp>
      <p:pic>
        <p:nvPicPr>
          <p:cNvPr id="4" name="Imagem 3" descr="232781.jpg"/>
          <p:cNvPicPr>
            <a:picLocks noChangeAspect="1"/>
          </p:cNvPicPr>
          <p:nvPr/>
        </p:nvPicPr>
        <p:blipFill>
          <a:blip r:embed="rId2" cstate="email"/>
          <a:stretch>
            <a:fillRect/>
          </a:stretch>
        </p:blipFill>
        <p:spPr>
          <a:xfrm>
            <a:off x="1403648" y="188640"/>
            <a:ext cx="1807502" cy="2022380"/>
          </a:xfrm>
          <a:prstGeom prst="rect">
            <a:avLst/>
          </a:prstGeom>
          <a:ln>
            <a:noFill/>
          </a:ln>
          <a:effectLst>
            <a:softEdge rad="112500"/>
          </a:effectLst>
        </p:spPr>
      </p:pic>
      <p:pic>
        <p:nvPicPr>
          <p:cNvPr id="5" name="Imagem 4" descr="cnbb.jpg"/>
          <p:cNvPicPr>
            <a:picLocks noChangeAspect="1"/>
          </p:cNvPicPr>
          <p:nvPr/>
        </p:nvPicPr>
        <p:blipFill>
          <a:blip r:embed="rId3" cstate="email"/>
          <a:stretch>
            <a:fillRect/>
          </a:stretch>
        </p:blipFill>
        <p:spPr>
          <a:xfrm>
            <a:off x="6228184" y="260648"/>
            <a:ext cx="2155663" cy="1987252"/>
          </a:xfrm>
          <a:prstGeom prst="rect">
            <a:avLst/>
          </a:prstGeom>
          <a:ln>
            <a:noFill/>
          </a:ln>
          <a:effectLst>
            <a:softEdge rad="112500"/>
          </a:effectLst>
        </p:spPr>
      </p:pic>
      <p:sp>
        <p:nvSpPr>
          <p:cNvPr id="6" name="CaixaDeTexto 5"/>
          <p:cNvSpPr txBox="1"/>
          <p:nvPr/>
        </p:nvSpPr>
        <p:spPr>
          <a:xfrm>
            <a:off x="2124075" y="6021388"/>
            <a:ext cx="5472113" cy="52387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fontAlgn="auto">
              <a:spcBef>
                <a:spcPts val="0"/>
              </a:spcBef>
              <a:spcAft>
                <a:spcPts val="0"/>
              </a:spcAft>
              <a:defRPr/>
            </a:pPr>
            <a:r>
              <a:rPr lang="pt-BR" sz="1400" dirty="0"/>
              <a:t>Elaborado por </a:t>
            </a:r>
            <a:r>
              <a:rPr lang="pt-BR" sz="1400" dirty="0" err="1"/>
              <a:t>Pe</a:t>
            </a:r>
            <a:r>
              <a:rPr lang="pt-BR" sz="1400" dirty="0"/>
              <a:t>. José </a:t>
            </a:r>
            <a:r>
              <a:rPr lang="pt-BR" sz="1400" dirty="0" err="1"/>
              <a:t>Altevir</a:t>
            </a:r>
            <a:r>
              <a:rPr lang="pt-BR" sz="1400" dirty="0"/>
              <a:t> da Silva, CSSp </a:t>
            </a:r>
          </a:p>
          <a:p>
            <a:pPr algn="ctr" fontAlgn="auto">
              <a:spcBef>
                <a:spcPts val="0"/>
              </a:spcBef>
              <a:spcAft>
                <a:spcPts val="0"/>
              </a:spcAft>
              <a:defRPr/>
            </a:pPr>
            <a:r>
              <a:rPr lang="pt-BR" sz="1400" dirty="0"/>
              <a:t> Comissão Missionária - CNBB</a:t>
            </a:r>
          </a:p>
        </p:txBody>
      </p:sp>
      <p:pic>
        <p:nvPicPr>
          <p:cNvPr id="7" name="Imagem 6" descr="nossa-senhora-de-aparecida.jpg"/>
          <p:cNvPicPr>
            <a:picLocks noChangeAspect="1"/>
          </p:cNvPicPr>
          <p:nvPr/>
        </p:nvPicPr>
        <p:blipFill>
          <a:blip r:embed="rId4" cstate="email"/>
          <a:stretch>
            <a:fillRect/>
          </a:stretch>
        </p:blipFill>
        <p:spPr>
          <a:xfrm>
            <a:off x="3995936" y="188640"/>
            <a:ext cx="1437527" cy="2065412"/>
          </a:xfrm>
          <a:prstGeom prst="rect">
            <a:avLst/>
          </a:prstGeom>
          <a:ln>
            <a:noFill/>
          </a:ln>
          <a:effectLst>
            <a:softEdge rad="112500"/>
          </a:effectLst>
        </p:spPr>
      </p:pic>
    </p:spTree>
  </p:cSld>
  <p:clrMapOvr>
    <a:masterClrMapping/>
  </p:clrMapOvr>
  <p:transition spd="slow">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900113" y="1989138"/>
            <a:ext cx="6985000" cy="4038600"/>
          </a:xfrm>
        </p:spPr>
        <p:txBody>
          <a:bodyPr>
            <a:normAutofit/>
          </a:bodyPr>
          <a:lstStyle/>
          <a:p>
            <a:pPr marL="274320" indent="-274320" algn="just" eaLnBrk="1" fontAlgn="ctr" hangingPunct="1">
              <a:spcAft>
                <a:spcPts val="0"/>
              </a:spcAft>
              <a:buFont typeface="Wingdings 2"/>
              <a:buChar char=""/>
              <a:defRPr/>
            </a:pPr>
            <a:endParaRPr sz="2800" b="1" dirty="0" smtClean="0">
              <a:solidFill>
                <a:srgbClr val="2D19A7"/>
              </a:solidFill>
            </a:endParaRPr>
          </a:p>
          <a:p>
            <a:pPr marL="274320" indent="-274320" algn="just" eaLnBrk="1" fontAlgn="ctr" hangingPunct="1">
              <a:spcAft>
                <a:spcPts val="0"/>
              </a:spcAft>
              <a:buFont typeface="Wingdings 2"/>
              <a:buChar char=""/>
              <a:defRPr/>
            </a:pPr>
            <a:endParaRPr sz="2800" dirty="0" smtClean="0">
              <a:solidFill>
                <a:srgbClr val="2D19A7"/>
              </a:solidFill>
              <a:latin typeface="Arial" pitchFamily="34" charset="0"/>
              <a:cs typeface="Arial" pitchFamily="34" charset="0"/>
            </a:endParaRPr>
          </a:p>
          <a:p>
            <a:pPr marL="274320" indent="-274320" algn="just" eaLnBrk="1" fontAlgn="ctr" hangingPunct="1">
              <a:spcAft>
                <a:spcPts val="0"/>
              </a:spcAft>
              <a:buFont typeface="Wingdings 2"/>
              <a:buChar char=""/>
              <a:defRPr/>
            </a:pPr>
            <a:r>
              <a:rPr sz="2800" dirty="0" smtClean="0">
                <a:solidFill>
                  <a:srgbClr val="2D19A7"/>
                </a:solidFill>
                <a:latin typeface="Arial" pitchFamily="34" charset="0"/>
                <a:cs typeface="Arial" pitchFamily="34" charset="0"/>
              </a:rPr>
              <a:t>Desde o Plano de Emergência(1962), a Igreja no Brasil não interrompeu o processo de planejamento pastoral, elaborando diretrizes e planos, para corresponder melhor à ação do Espírito numa realidade em transformação </a:t>
            </a:r>
            <a:r>
              <a:rPr sz="1600" dirty="0" smtClean="0">
                <a:solidFill>
                  <a:srgbClr val="2D19A7"/>
                </a:solidFill>
                <a:latin typeface="Arial" pitchFamily="34" charset="0"/>
                <a:cs typeface="Arial" pitchFamily="34" charset="0"/>
              </a:rPr>
              <a:t>(DGAE 1)</a:t>
            </a:r>
            <a:r>
              <a:rPr sz="2800" dirty="0" smtClean="0">
                <a:solidFill>
                  <a:srgbClr val="2D19A7"/>
                </a:solidFill>
                <a:latin typeface="Arial" pitchFamily="34" charset="0"/>
                <a:cs typeface="Arial" pitchFamily="34" charset="0"/>
              </a:rPr>
              <a:t>.</a:t>
            </a:r>
            <a:endParaRPr sz="1600" dirty="0" smtClean="0">
              <a:solidFill>
                <a:srgbClr val="2D19A7"/>
              </a:solidFill>
              <a:latin typeface="Arial" pitchFamily="34" charset="0"/>
              <a:cs typeface="Arial" pitchFamily="34" charset="0"/>
            </a:endParaRPr>
          </a:p>
          <a:p>
            <a:pPr marL="448056" indent="-384048" eaLnBrk="1" fontAlgn="auto" hangingPunct="1">
              <a:spcAft>
                <a:spcPts val="0"/>
              </a:spcAft>
              <a:buFont typeface="Wingdings 2"/>
              <a:buChar char=""/>
              <a:defRPr/>
            </a:pPr>
            <a:endParaRPr dirty="0"/>
          </a:p>
        </p:txBody>
      </p:sp>
      <p:sp>
        <p:nvSpPr>
          <p:cNvPr id="3" name="Título 2"/>
          <p:cNvSpPr>
            <a:spLocks noGrp="1"/>
          </p:cNvSpPr>
          <p:nvPr>
            <p:ph type="title"/>
          </p:nvPr>
        </p:nvSpPr>
        <p:spPr>
          <a:xfrm>
            <a:off x="827584" y="764704"/>
            <a:ext cx="5976664" cy="1104106"/>
          </a:xfrm>
        </p:spPr>
        <p:style>
          <a:lnRef idx="1">
            <a:schemeClr val="accent1"/>
          </a:lnRef>
          <a:fillRef idx="2">
            <a:schemeClr val="accent1"/>
          </a:fillRef>
          <a:effectRef idx="1">
            <a:schemeClr val="accent1"/>
          </a:effectRef>
          <a:fontRef idx="minor">
            <a:schemeClr val="dk1"/>
          </a:fontRef>
        </p:style>
        <p:txBody>
          <a:bodyPr>
            <a:normAutofit fontScale="90000"/>
          </a:bodyPr>
          <a:lstStyle/>
          <a:p>
            <a:pPr marL="484632" eaLnBrk="1" fontAlgn="auto" hangingPunct="1">
              <a:spcAft>
                <a:spcPts val="0"/>
              </a:spcAft>
              <a:defRPr/>
            </a:pPr>
            <a:r>
              <a:rPr sz="3600" b="1" dirty="0" smtClean="0">
                <a:solidFill>
                  <a:srgbClr val="2D19A7"/>
                </a:solidFill>
              </a:rPr>
              <a:t>Recordando a caminhada</a:t>
            </a:r>
            <a:endParaRPr sz="3600" b="1" dirty="0">
              <a:solidFill>
                <a:srgbClr val="2D19A7"/>
              </a:solidFill>
            </a:endParaRPr>
          </a:p>
        </p:txBody>
      </p:sp>
      <p:sp>
        <p:nvSpPr>
          <p:cNvPr id="6" name="CaixaDeTexto 5"/>
          <p:cNvSpPr txBox="1"/>
          <p:nvPr/>
        </p:nvSpPr>
        <p:spPr>
          <a:xfrm>
            <a:off x="827088" y="260350"/>
            <a:ext cx="1944687" cy="369888"/>
          </a:xfrm>
          <a:prstGeom prst="rect">
            <a:avLst/>
          </a:prstGeom>
        </p:spPr>
        <p:style>
          <a:lnRef idx="3">
            <a:schemeClr val="lt1"/>
          </a:lnRef>
          <a:fillRef idx="1">
            <a:schemeClr val="accent1"/>
          </a:fillRef>
          <a:effectRef idx="1">
            <a:schemeClr val="accent1"/>
          </a:effectRef>
          <a:fontRef idx="minor">
            <a:schemeClr val="lt1"/>
          </a:fontRef>
        </p:style>
        <p:txBody>
          <a:bodyPr>
            <a:spAutoFit/>
          </a:bodyPr>
          <a:lstStyle/>
          <a:p>
            <a:pPr fontAlgn="auto">
              <a:spcBef>
                <a:spcPts val="0"/>
              </a:spcBef>
              <a:spcAft>
                <a:spcPts val="0"/>
              </a:spcAft>
              <a:defRPr/>
            </a:pPr>
            <a:r>
              <a:rPr lang="pt-BR" b="1" dirty="0">
                <a:solidFill>
                  <a:schemeClr val="bg1"/>
                </a:solidFill>
              </a:rPr>
              <a:t>Plano Pastoral</a:t>
            </a:r>
          </a:p>
        </p:txBody>
      </p:sp>
      <p:pic>
        <p:nvPicPr>
          <p:cNvPr id="7" name="Imagem 6" descr="cnbb.jpg"/>
          <p:cNvPicPr>
            <a:picLocks noChangeAspect="1"/>
          </p:cNvPicPr>
          <p:nvPr/>
        </p:nvPicPr>
        <p:blipFill>
          <a:blip r:embed="rId2" cstate="email"/>
          <a:stretch>
            <a:fillRect/>
          </a:stretch>
        </p:blipFill>
        <p:spPr>
          <a:xfrm>
            <a:off x="7236296" y="692696"/>
            <a:ext cx="1297310" cy="1195958"/>
          </a:xfrm>
          <a:prstGeom prst="rect">
            <a:avLst/>
          </a:prstGeom>
          <a:ln>
            <a:noFill/>
          </a:ln>
          <a:effectLst>
            <a:softEdge rad="112500"/>
          </a:effectLst>
        </p:spPr>
      </p:pic>
    </p:spTree>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ço Reservado para Conteúdo 1"/>
          <p:cNvSpPr>
            <a:spLocks noGrp="1"/>
          </p:cNvSpPr>
          <p:nvPr>
            <p:ph idx="1"/>
          </p:nvPr>
        </p:nvSpPr>
        <p:spPr>
          <a:xfrm>
            <a:off x="827088" y="2133600"/>
            <a:ext cx="7345362" cy="4038600"/>
          </a:xfrm>
        </p:spPr>
        <p:txBody>
          <a:bodyPr/>
          <a:lstStyle/>
          <a:p>
            <a:pPr algn="just" eaLnBrk="1" hangingPunct="1">
              <a:buFont typeface="Wingdings 2" pitchFamily="18" charset="2"/>
              <a:buNone/>
            </a:pPr>
            <a:r>
              <a:rPr sz="2800" smtClean="0">
                <a:solidFill>
                  <a:srgbClr val="2D19A7"/>
                </a:solidFill>
                <a:latin typeface="Arial" charset="0"/>
                <a:cs typeface="Arial" charset="0"/>
              </a:rPr>
              <a:t>   “As Diretrizes apontam um desafio imenso, pois, em cada indicação, pedem o esforço de não nos assustarmos diante das transformações, mas, confiantes no Crucificado-Ressuscitado que tudo venceu, olharmos para o Horizonte novo, assumindo corajosamente o que a graça de Deus nos pede para os dias de hoje”.</a:t>
            </a:r>
            <a:endParaRPr sz="2800" smtClean="0">
              <a:solidFill>
                <a:srgbClr val="2D19A7"/>
              </a:solidFill>
            </a:endParaRPr>
          </a:p>
        </p:txBody>
      </p:sp>
      <p:sp>
        <p:nvSpPr>
          <p:cNvPr id="3" name="Título 2"/>
          <p:cNvSpPr>
            <a:spLocks noGrp="1"/>
          </p:cNvSpPr>
          <p:nvPr>
            <p:ph type="title"/>
          </p:nvPr>
        </p:nvSpPr>
        <p:spPr>
          <a:xfrm>
            <a:off x="1547664" y="620688"/>
            <a:ext cx="5400600" cy="576064"/>
          </a:xfrm>
        </p:spPr>
        <p:style>
          <a:lnRef idx="1">
            <a:schemeClr val="dk1"/>
          </a:lnRef>
          <a:fillRef idx="2">
            <a:schemeClr val="dk1"/>
          </a:fillRef>
          <a:effectRef idx="1">
            <a:schemeClr val="dk1"/>
          </a:effectRef>
          <a:fontRef idx="minor">
            <a:schemeClr val="dk1"/>
          </a:fontRef>
        </p:style>
        <p:txBody>
          <a:bodyPr>
            <a:normAutofit fontScale="90000"/>
          </a:bodyPr>
          <a:lstStyle/>
          <a:p>
            <a:pPr marL="484632" eaLnBrk="1" fontAlgn="auto" hangingPunct="1">
              <a:spcAft>
                <a:spcPts val="0"/>
              </a:spcAft>
              <a:defRPr/>
            </a:pPr>
            <a:r>
              <a:rPr sz="3600" b="1" dirty="0" smtClean="0">
                <a:solidFill>
                  <a:srgbClr val="2D19A7"/>
                </a:solidFill>
              </a:rPr>
              <a:t>A p r e s e n t a ç ã o</a:t>
            </a:r>
            <a:endParaRPr sz="3600" b="1" dirty="0">
              <a:solidFill>
                <a:srgbClr val="2D19A7"/>
              </a:solidFill>
            </a:endParaRPr>
          </a:p>
        </p:txBody>
      </p:sp>
      <p:sp>
        <p:nvSpPr>
          <p:cNvPr id="15366" name="CaixaDeTexto 7"/>
          <p:cNvSpPr txBox="1">
            <a:spLocks noChangeArrowheads="1"/>
          </p:cNvSpPr>
          <p:nvPr/>
        </p:nvSpPr>
        <p:spPr bwMode="auto">
          <a:xfrm>
            <a:off x="4932363" y="5876925"/>
            <a:ext cx="3960812" cy="461963"/>
          </a:xfrm>
          <a:prstGeom prst="rect">
            <a:avLst/>
          </a:prstGeom>
          <a:noFill/>
          <a:ln w="9525">
            <a:noFill/>
            <a:miter lim="800000"/>
            <a:headEnd/>
            <a:tailEnd/>
          </a:ln>
        </p:spPr>
        <p:txBody>
          <a:bodyPr>
            <a:spAutoFit/>
          </a:bodyPr>
          <a:lstStyle/>
          <a:p>
            <a:pPr algn="ctr"/>
            <a:r>
              <a:rPr lang="pt-BR" sz="1200">
                <a:solidFill>
                  <a:srgbClr val="2D19A7"/>
                </a:solidFill>
                <a:latin typeface="Century Gothic" pitchFamily="34" charset="0"/>
              </a:rPr>
              <a:t>   Dom Leonardo Ulrich Steiner</a:t>
            </a:r>
          </a:p>
          <a:p>
            <a:pPr algn="ctr"/>
            <a:r>
              <a:rPr lang="pt-BR" sz="1200">
                <a:solidFill>
                  <a:srgbClr val="2D19A7"/>
                </a:solidFill>
                <a:latin typeface="Century Gothic" pitchFamily="34" charset="0"/>
              </a:rPr>
              <a:t>    Secretário Geral  da CNBB</a:t>
            </a:r>
          </a:p>
        </p:txBody>
      </p:sp>
      <p:pic>
        <p:nvPicPr>
          <p:cNvPr id="9" name="Imagem 8" descr="diretrizesc2p.jpg"/>
          <p:cNvPicPr>
            <a:picLocks noChangeAspect="1"/>
          </p:cNvPicPr>
          <p:nvPr/>
        </p:nvPicPr>
        <p:blipFill>
          <a:blip r:embed="rId2" cstate="email"/>
          <a:srcRect/>
          <a:stretch>
            <a:fillRect/>
          </a:stretch>
        </p:blipFill>
        <p:spPr>
          <a:xfrm>
            <a:off x="7452320" y="332656"/>
            <a:ext cx="1433807" cy="1177838"/>
          </a:xfrm>
          <a:prstGeom prst="rect">
            <a:avLst/>
          </a:prstGeom>
          <a:ln>
            <a:noFill/>
          </a:ln>
          <a:effectLst>
            <a:softEdge rad="112500"/>
          </a:effectLst>
        </p:spPr>
      </p:pic>
    </p:spTree>
  </p:cSld>
  <p:clrMapOvr>
    <a:masterClrMapping/>
  </p:clrMapOvr>
  <p:transition spd="slow">
    <p:split orient="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esPropPres">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BF6F857-D078-4326-A9EC-4DD134478AA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SalesPropPres</Template>
  <TotalTime>0</TotalTime>
  <Words>4567</Words>
  <Application>Microsoft Office PowerPoint</Application>
  <PresentationFormat>Apresentação na tela (4:3)</PresentationFormat>
  <Paragraphs>427</Paragraphs>
  <Slides>70</Slides>
  <Notes>13</Notes>
  <HiddenSlides>0</HiddenSlides>
  <MMClips>0</MMClips>
  <ScaleCrop>false</ScaleCrop>
  <HeadingPairs>
    <vt:vector size="6" baseType="variant">
      <vt:variant>
        <vt:lpstr>Fontes usadas</vt:lpstr>
      </vt:variant>
      <vt:variant>
        <vt:i4>9</vt:i4>
      </vt:variant>
      <vt:variant>
        <vt:lpstr>Tema</vt:lpstr>
      </vt:variant>
      <vt:variant>
        <vt:i4>1</vt:i4>
      </vt:variant>
      <vt:variant>
        <vt:lpstr>Títulos de slides</vt:lpstr>
      </vt:variant>
      <vt:variant>
        <vt:i4>70</vt:i4>
      </vt:variant>
    </vt:vector>
  </HeadingPairs>
  <TitlesOfParts>
    <vt:vector size="80" baseType="lpstr">
      <vt:lpstr>Arial</vt:lpstr>
      <vt:lpstr>Century Gothic</vt:lpstr>
      <vt:lpstr>Wingdings 2</vt:lpstr>
      <vt:lpstr>Verdana</vt:lpstr>
      <vt:lpstr>Calibri</vt:lpstr>
      <vt:lpstr>Wingdings</vt:lpstr>
      <vt:lpstr>ＭＳ Ｐゴシック</vt:lpstr>
      <vt:lpstr>Times New Roman</vt:lpstr>
      <vt:lpstr>Arial Black</vt:lpstr>
      <vt:lpstr>SalesPropPres</vt:lpstr>
      <vt:lpstr>DIRETRIZES GERAIS DA AÇÃO EVANGELIZADORA</vt:lpstr>
      <vt:lpstr>Objetivo Geral</vt:lpstr>
      <vt:lpstr>Objetivo Geral</vt:lpstr>
      <vt:lpstr>Slide 4</vt:lpstr>
      <vt:lpstr> Espírito das DGAE</vt:lpstr>
      <vt:lpstr> Espírito das DGAE</vt:lpstr>
      <vt:lpstr>DGAE e PLANOS PASTORAIS</vt:lpstr>
      <vt:lpstr>Recordando a caminhada</vt:lpstr>
      <vt:lpstr>A p r e s e n t a ç ã o</vt:lpstr>
      <vt:lpstr>Encontro pessoal e comunitário  com Jesus Cristo (DAp 11)</vt:lpstr>
      <vt:lpstr>Partir de Jesus Cristo</vt:lpstr>
      <vt:lpstr>Partir de Jesus Cristo</vt:lpstr>
      <vt:lpstr>Partir de Jesus Cristo</vt:lpstr>
      <vt:lpstr>Partir de Jesus Cristo</vt:lpstr>
      <vt:lpstr>Partir de Jesus Cristo</vt:lpstr>
      <vt:lpstr>Partir de Jesus Cristo</vt:lpstr>
      <vt:lpstr>Marcas de nosso Tempo</vt:lpstr>
      <vt:lpstr>Marcas de nosso Tempo</vt:lpstr>
      <vt:lpstr>Marcas de nosso Tempo</vt:lpstr>
      <vt:lpstr>Marcas de nosso Tempo</vt:lpstr>
      <vt:lpstr>Marcas de nosso Tempo</vt:lpstr>
      <vt:lpstr>Marcas de nosso Tempo</vt:lpstr>
      <vt:lpstr>Urgência na Ação Evangelizadora</vt:lpstr>
      <vt:lpstr>Urgência na Ação Evangelizadora</vt:lpstr>
      <vt:lpstr>Urgência na Ação Evangelizadora</vt:lpstr>
      <vt:lpstr>Urgência na Ação Evangelizadora</vt:lpstr>
      <vt:lpstr>Urgência na Ação Evangelizadora</vt:lpstr>
      <vt:lpstr>Urgência na Ação Evangelizadora</vt:lpstr>
      <vt:lpstr>Urgência na Ação Evangelizadora</vt:lpstr>
      <vt:lpstr>Urgência na Ação Evangelizadora</vt:lpstr>
      <vt:lpstr>Urgência na Ação Evangelizadora</vt:lpstr>
      <vt:lpstr>Urgências da Ação Evangelizadora</vt:lpstr>
      <vt:lpstr>Urgências na Ação Evangelizadora</vt:lpstr>
      <vt:lpstr>Urgência na Ação Evangelizadora</vt:lpstr>
      <vt:lpstr>Urgência na Ação Evangelizadora</vt:lpstr>
      <vt:lpstr>Urgência na Ação Evangelizadora</vt:lpstr>
      <vt:lpstr>Urgência na Ação Evangelizadora</vt:lpstr>
      <vt:lpstr>Urgência na Ação Evangelizadora</vt:lpstr>
      <vt:lpstr>Urgência na Ação Evangelizadora</vt:lpstr>
      <vt:lpstr>Urgência na Ação Evangelizadora</vt:lpstr>
      <vt:lpstr>Urgência na Ação Evangelizadora</vt:lpstr>
      <vt:lpstr>Urgência na Ação Evangelizadora</vt:lpstr>
      <vt:lpstr>Perspectivas de Ação</vt:lpstr>
      <vt:lpstr>Perspectivas de Ação</vt:lpstr>
      <vt:lpstr>Perspectivas de Ação</vt:lpstr>
      <vt:lpstr>Perspectivas de Ação</vt:lpstr>
      <vt:lpstr>Perspectivas de Ação</vt:lpstr>
      <vt:lpstr>Perspectivas de Ação</vt:lpstr>
      <vt:lpstr>Perspectivas de Ação</vt:lpstr>
      <vt:lpstr>Perspectivas de Ação</vt:lpstr>
      <vt:lpstr>Perspectivas de Ação</vt:lpstr>
      <vt:lpstr>Perspectivas de Ação</vt:lpstr>
      <vt:lpstr>Perspectivas de Ação</vt:lpstr>
      <vt:lpstr>Slide 54</vt:lpstr>
      <vt:lpstr>Perspectivas de Ação</vt:lpstr>
      <vt:lpstr>Perspectivas de Ação</vt:lpstr>
      <vt:lpstr>Perspectivas de Ação</vt:lpstr>
      <vt:lpstr>Perspectivas de Ação</vt:lpstr>
      <vt:lpstr>Slide 59</vt:lpstr>
      <vt:lpstr>Perspectivas de Ação</vt:lpstr>
      <vt:lpstr>Perspectivas de Ação</vt:lpstr>
      <vt:lpstr>Perspectivas de Ação</vt:lpstr>
      <vt:lpstr>Slide 63</vt:lpstr>
      <vt:lpstr>Slide 64</vt:lpstr>
      <vt:lpstr>Indicação de Operacionalização</vt:lpstr>
      <vt:lpstr>Slide 66</vt:lpstr>
      <vt:lpstr>Slide 67</vt:lpstr>
      <vt:lpstr>Slide 68</vt:lpstr>
      <vt:lpstr>Slide 69</vt:lpstr>
      <vt:lpstr>Slide 70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2011-06-01T13:27:28Z</dcterms:created>
  <dcterms:modified xsi:type="dcterms:W3CDTF">2011-07-13T19:55:34Z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TC010220213</vt:lpwstr>
  </property>
</Properties>
</file>