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1" r:id="rId4"/>
    <p:sldId id="262" r:id="rId5"/>
    <p:sldId id="266" r:id="rId6"/>
    <p:sldId id="263" r:id="rId7"/>
    <p:sldId id="264" r:id="rId8"/>
    <p:sldId id="267" r:id="rId9"/>
    <p:sldId id="268" r:id="rId10"/>
    <p:sldId id="269" r:id="rId11"/>
    <p:sldId id="265" r:id="rId12"/>
    <p:sldId id="270" r:id="rId13"/>
    <p:sldId id="272" r:id="rId14"/>
    <p:sldId id="271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16437-BCC8-49BC-BB76-4830086C7670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845E1-213E-44A6-B86A-0D3CF0E556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4849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CCA3-1A2A-4E01-A91E-B3E4558B624F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838A-99A2-49B6-A94B-79C78E3A2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877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CCA3-1A2A-4E01-A91E-B3E4558B624F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838A-99A2-49B6-A94B-79C78E3A2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25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CCA3-1A2A-4E01-A91E-B3E4558B624F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838A-99A2-49B6-A94B-79C78E3A2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1259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CCA3-1A2A-4E01-A91E-B3E4558B624F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838A-99A2-49B6-A94B-79C78E3A2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7675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CCA3-1A2A-4E01-A91E-B3E4558B624F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838A-99A2-49B6-A94B-79C78E3A2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4785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CCA3-1A2A-4E01-A91E-B3E4558B624F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838A-99A2-49B6-A94B-79C78E3A2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64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CCA3-1A2A-4E01-A91E-B3E4558B624F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838A-99A2-49B6-A94B-79C78E3A2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031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CCA3-1A2A-4E01-A91E-B3E4558B624F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838A-99A2-49B6-A94B-79C78E3A2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530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CCA3-1A2A-4E01-A91E-B3E4558B624F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838A-99A2-49B6-A94B-79C78E3A2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615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CCA3-1A2A-4E01-A91E-B3E4558B624F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838A-99A2-49B6-A94B-79C78E3A2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530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CCA3-1A2A-4E01-A91E-B3E4558B624F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838A-99A2-49B6-A94B-79C78E3A2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9053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BCCA3-1A2A-4E01-A91E-B3E4558B624F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E838A-99A2-49B6-A94B-79C78E3A2E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409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3672408"/>
          </a:xfrm>
        </p:spPr>
        <p:txBody>
          <a:bodyPr>
            <a:normAutofit/>
          </a:bodyPr>
          <a:lstStyle/>
          <a:p>
            <a:pPr algn="r"/>
            <a:r>
              <a:rPr lang="pt-BR" sz="6100" b="1" dirty="0" smtClean="0">
                <a:solidFill>
                  <a:srgbClr val="FF0000"/>
                </a:solidFill>
              </a:rPr>
              <a:t>ILUMINAÇÃO </a:t>
            </a:r>
            <a:br>
              <a:rPr lang="pt-BR" sz="6100" b="1" dirty="0" smtClean="0">
                <a:solidFill>
                  <a:srgbClr val="FF0000"/>
                </a:solidFill>
              </a:rPr>
            </a:br>
            <a:r>
              <a:rPr lang="pt-BR" sz="7200" b="1" dirty="0" smtClean="0">
                <a:solidFill>
                  <a:srgbClr val="FF0000"/>
                </a:solidFill>
              </a:rPr>
              <a:t>BÍBLICA:</a:t>
            </a:r>
            <a:r>
              <a:rPr lang="pt-BR" sz="6100" b="1" dirty="0" smtClean="0">
                <a:solidFill>
                  <a:srgbClr val="FF0000"/>
                </a:solidFill>
              </a:rPr>
              <a:t>  </a:t>
            </a:r>
            <a:endParaRPr lang="pt-BR" sz="61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915816" y="3606401"/>
            <a:ext cx="6400800" cy="1752600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25740"/>
            <a:ext cx="3024336" cy="5361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439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ILUMINAÇÃO BÍBLICA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 smtClean="0"/>
              <a:t>E) Os novos migrantes estrangeiros em busca de sobrevivência em nossa pátria, muitos se encontrando em situação de não cidadania e discriminação.</a:t>
            </a:r>
          </a:p>
          <a:p>
            <a:pPr marL="0" indent="0" algn="just">
              <a:buNone/>
            </a:pPr>
            <a:r>
              <a:rPr lang="pt-BR" dirty="0" smtClean="0"/>
              <a:t>É urgente o estabelecimento de estruturas nacionais e diocesanas destinadas não apenas a acompanhar os migrantes e refugiados, como também a se empenharem junto aos organismos da sociedade civil, para que os governos tenham uma política migratória que leve em conta os direitos das pessoas em mobilidade”.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568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ILUMINAÇÃO BÍBLICA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/>
              <a:t> </a:t>
            </a:r>
            <a:r>
              <a:rPr lang="pt-BR" dirty="0" smtClean="0"/>
              <a:t>            As Palavras do Papa Francisco sobre o tráfico humano...(</a:t>
            </a:r>
            <a:r>
              <a:rPr lang="pt-BR" sz="1900" dirty="0"/>
              <a:t>audiência aos embaixadores não residentes da Argélia, Islândia, Dinamarca, Lesoto, Palestina, Serra Leoa, Cabo Verde, Burundi, Malta, Suécia, Paquistão, Zâmbia, Noruega, </a:t>
            </a:r>
            <a:r>
              <a:rPr lang="pt-BR" sz="1900" dirty="0" err="1"/>
              <a:t>Koweit</a:t>
            </a:r>
            <a:r>
              <a:rPr lang="pt-BR" sz="1900" dirty="0"/>
              <a:t>, Burkina Faso, Uganda e </a:t>
            </a:r>
            <a:r>
              <a:rPr lang="pt-BR" sz="1900" dirty="0" smtClean="0"/>
              <a:t>Jordânia, </a:t>
            </a:r>
            <a:r>
              <a:rPr lang="pt-BR" sz="1900" dirty="0" smtClean="0"/>
              <a:t>)</a:t>
            </a:r>
            <a:endParaRPr lang="pt-BR" sz="1500" dirty="0" smtClean="0"/>
          </a:p>
          <a:p>
            <a:pPr marL="0" indent="0" algn="just">
              <a:buNone/>
            </a:pPr>
            <a:r>
              <a:rPr lang="pt-BR" dirty="0"/>
              <a:t>«Devemos unir as forças para libertar as vítimas e para encerrar este crime sempre mais agressivo, que ameaça, além das pessoas singulares, os valores fundamentais da sociedade, e também a segurança e a justiça internacional, além da economia, do tecido familiar e o próprio viver social», frisou.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60" y="332656"/>
            <a:ext cx="936104" cy="1659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729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ILUMINAÇÃO BÍBLICA: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/>
              <a:t>O </a:t>
            </a:r>
            <a:r>
              <a:rPr lang="pt-BR" dirty="0" smtClean="0"/>
              <a:t>tráfico </a:t>
            </a:r>
            <a:r>
              <a:rPr lang="pt-BR" dirty="0"/>
              <a:t>de pessoas, prosseguiu, «é uma verdadeira forma de escravidão, infelizmente cada vez mais difusa, que diz respeito a todos os países, mesmo os mais desenvolvidos, e que toca as pessoas mais vulneráveis da sociedade».</a:t>
            </a:r>
          </a:p>
          <a:p>
            <a:pPr algn="just"/>
            <a:r>
              <a:rPr lang="pt-BR" dirty="0"/>
              <a:t>O </a:t>
            </a:r>
            <a:r>
              <a:rPr lang="pt-BR" dirty="0" smtClean="0"/>
              <a:t>Papa </a:t>
            </a:r>
            <a:r>
              <a:rPr lang="pt-BR" dirty="0"/>
              <a:t>não esqueceu o papel dos cristãos, que «em nome da comum humanidade», independentemente da religião das vítimas, são chamados a partilhar «a compaixão pelo seu sofrimento, com o compromisso de as libertar e aliviar as suas feridas».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277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ILUMINAÇÃO BÍBLICA: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 smtClean="0"/>
              <a:t>“Cabe </a:t>
            </a:r>
            <a:r>
              <a:rPr lang="pt-BR" dirty="0"/>
              <a:t>à</a:t>
            </a:r>
            <a:r>
              <a:rPr lang="pt-BR" dirty="0" smtClean="0"/>
              <a:t> Igreja ampliar este grito ou mesmo emprestar sua voz para quem não consegue gritar. E num segundo momento será preciso denunciar. A denuncia deve ecoar na sociedade, em suas diferentes organizações, na perspectiva de se constituírem iniciativas que dificultem a predominância das condições que propiciam a prática do tráfico humano: miséria, ganância e </a:t>
            </a:r>
            <a:r>
              <a:rPr lang="pt-BR" smtClean="0"/>
              <a:t>impunidade.”  </a:t>
            </a:r>
            <a:r>
              <a:rPr lang="pt-BR" dirty="0" smtClean="0"/>
              <a:t>(Texto Base, 236).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11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ILUMINAÇÃO BÍBLICA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BR" sz="28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sz="6500" b="1" dirty="0" smtClean="0">
                <a:solidFill>
                  <a:srgbClr val="FF0000"/>
                </a:solidFill>
              </a:rPr>
              <a:t>“ É PARA A LIBERDADE </a:t>
            </a:r>
          </a:p>
          <a:p>
            <a:pPr marL="0" indent="0" algn="ctr">
              <a:buNone/>
            </a:pPr>
            <a:r>
              <a:rPr lang="pt-BR" sz="6500" b="1" dirty="0" smtClean="0">
                <a:solidFill>
                  <a:srgbClr val="FF0000"/>
                </a:solidFill>
              </a:rPr>
              <a:t>QUE CRISTO </a:t>
            </a:r>
          </a:p>
          <a:p>
            <a:pPr marL="0" indent="0" algn="ctr">
              <a:buNone/>
            </a:pPr>
            <a:r>
              <a:rPr lang="pt-BR" sz="6500" b="1" dirty="0" smtClean="0">
                <a:solidFill>
                  <a:srgbClr val="FF0000"/>
                </a:solidFill>
              </a:rPr>
              <a:t>NOS LIBERTOU” </a:t>
            </a:r>
            <a:r>
              <a:rPr lang="pt-BR" sz="2400" b="1" dirty="0" smtClean="0">
                <a:solidFill>
                  <a:srgbClr val="FF0000"/>
                </a:solidFill>
              </a:rPr>
              <a:t>(</a:t>
            </a:r>
            <a:r>
              <a:rPr lang="pt-BR" sz="2400" b="1" dirty="0" err="1" smtClean="0">
                <a:solidFill>
                  <a:srgbClr val="FF0000"/>
                </a:solidFill>
              </a:rPr>
              <a:t>Gl</a:t>
            </a:r>
            <a:r>
              <a:rPr lang="pt-BR" sz="2400" b="1" dirty="0" smtClean="0">
                <a:solidFill>
                  <a:srgbClr val="FF0000"/>
                </a:solidFill>
              </a:rPr>
              <a:t> 5,1)</a:t>
            </a:r>
            <a:endParaRPr lang="pt-B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24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ILUMINAÇÃO BÍBLICA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BR" sz="28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sz="6500" b="1" dirty="0" smtClean="0">
                <a:solidFill>
                  <a:srgbClr val="FF0000"/>
                </a:solidFill>
              </a:rPr>
              <a:t>“ É PARA A LIBERDADE</a:t>
            </a:r>
          </a:p>
          <a:p>
            <a:pPr marL="0" indent="0" algn="ctr">
              <a:buNone/>
            </a:pPr>
            <a:r>
              <a:rPr lang="pt-BR" sz="6500" b="1" dirty="0" smtClean="0">
                <a:solidFill>
                  <a:srgbClr val="FF0000"/>
                </a:solidFill>
              </a:rPr>
              <a:t>QUE CRISTO</a:t>
            </a:r>
          </a:p>
          <a:p>
            <a:pPr marL="0" indent="0" algn="ctr">
              <a:buNone/>
            </a:pPr>
            <a:r>
              <a:rPr lang="pt-BR" sz="6500" b="1" dirty="0" smtClean="0">
                <a:solidFill>
                  <a:srgbClr val="FF0000"/>
                </a:solidFill>
              </a:rPr>
              <a:t> NOS LIBERTOU ” </a:t>
            </a:r>
            <a:r>
              <a:rPr lang="pt-BR" sz="2800" b="1" dirty="0" smtClean="0">
                <a:solidFill>
                  <a:srgbClr val="FF0000"/>
                </a:solidFill>
              </a:rPr>
              <a:t>(</a:t>
            </a:r>
            <a:r>
              <a:rPr lang="pt-BR" sz="2800" b="1" dirty="0" err="1" smtClean="0">
                <a:solidFill>
                  <a:srgbClr val="FF0000"/>
                </a:solidFill>
              </a:rPr>
              <a:t>Gl</a:t>
            </a:r>
            <a:r>
              <a:rPr lang="pt-BR" sz="2800" b="1" dirty="0">
                <a:solidFill>
                  <a:srgbClr val="FF0000"/>
                </a:solidFill>
              </a:rPr>
              <a:t> </a:t>
            </a:r>
            <a:r>
              <a:rPr lang="pt-BR" sz="2800" b="1" dirty="0" smtClean="0">
                <a:solidFill>
                  <a:srgbClr val="FF0000"/>
                </a:solidFill>
              </a:rPr>
              <a:t>5,1)</a:t>
            </a:r>
            <a:endParaRPr lang="pt-BR" sz="6500" b="1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7957"/>
            <a:ext cx="936104" cy="1659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414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ILUMINAÇÃO BÍBLICA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r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“  É para a liberdade que Cristo nos libertou”, traduz a mensagem principal da carta de Paulo aos Gálatas. “Vós fostes chamados à liberdade...” (</a:t>
            </a:r>
            <a:r>
              <a:rPr lang="pt-BR" dirty="0" err="1" smtClean="0"/>
              <a:t>Gl</a:t>
            </a:r>
            <a:r>
              <a:rPr lang="pt-BR" dirty="0" smtClean="0"/>
              <a:t> 5, 13). </a:t>
            </a:r>
          </a:p>
          <a:p>
            <a:pPr marL="0" indent="0" algn="just">
              <a:buNone/>
            </a:pPr>
            <a:r>
              <a:rPr lang="pt-BR" dirty="0" smtClean="0"/>
              <a:t>A Carta de Paulo foi escrita aos Gálatas, nos anos 53-54 </a:t>
            </a:r>
            <a:r>
              <a:rPr lang="pt-BR" dirty="0" err="1" smtClean="0"/>
              <a:t>dC</a:t>
            </a:r>
            <a:r>
              <a:rPr lang="pt-BR" dirty="0" smtClean="0"/>
              <a:t> ...  A </a:t>
            </a:r>
            <a:r>
              <a:rPr lang="pt-BR" dirty="0" err="1" smtClean="0"/>
              <a:t>Galácia</a:t>
            </a:r>
            <a:r>
              <a:rPr lang="pt-BR" dirty="0" smtClean="0"/>
              <a:t> era constituída basicamente de escravos,  o trabalho escravo, o </a:t>
            </a:r>
            <a:r>
              <a:rPr lang="pt-BR" dirty="0" smtClean="0"/>
              <a:t>império </a:t>
            </a:r>
            <a:r>
              <a:rPr lang="pt-BR" dirty="0" smtClean="0"/>
              <a:t>foi construído pelos escravos, sistema escravidão. 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POR ISSO PAULO DIZ: “É PARA LIBERDADE QUE CRISTO VOS LIBERTOU. Sejam firmes e não se submetam ao jugo da escravidão”.</a:t>
            </a:r>
            <a:r>
              <a:rPr lang="pt-BR" dirty="0" smtClean="0"/>
              <a:t> </a:t>
            </a:r>
            <a:r>
              <a:rPr lang="pt-BR" dirty="0"/>
              <a:t>Para viverdes </a:t>
            </a:r>
            <a:r>
              <a:rPr lang="pt-BR" dirty="0" smtClean="0"/>
              <a:t>como </a:t>
            </a:r>
            <a:r>
              <a:rPr lang="pt-BR" dirty="0"/>
              <a:t>filhos de Deus, livres.</a:t>
            </a: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82" y="460307"/>
            <a:ext cx="943490" cy="1672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952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55047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ILUMINAÇÃO BÍBLICA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 smtClean="0"/>
              <a:t>                A liberdade de que fala Jesus Cristo é liberdade para o serviço: (</a:t>
            </a:r>
            <a:r>
              <a:rPr lang="pt-BR" dirty="0" err="1" smtClean="0"/>
              <a:t>Rm</a:t>
            </a:r>
            <a:r>
              <a:rPr lang="pt-BR" dirty="0" smtClean="0"/>
              <a:t> 6,22)  e para o compromisso com a justiça do Reino (</a:t>
            </a:r>
            <a:r>
              <a:rPr lang="pt-BR" dirty="0" err="1" smtClean="0"/>
              <a:t>Rm</a:t>
            </a:r>
            <a:r>
              <a:rPr lang="pt-BR" dirty="0" smtClean="0"/>
              <a:t> 6,16). </a:t>
            </a:r>
          </a:p>
          <a:p>
            <a:pPr marL="0" indent="0" algn="just">
              <a:buNone/>
            </a:pPr>
            <a:r>
              <a:rPr lang="pt-BR" dirty="0" smtClean="0"/>
              <a:t>A liberdade cristã visa, em primeiro lugar, o amor ao próximo (</a:t>
            </a:r>
            <a:r>
              <a:rPr lang="pt-BR" dirty="0" err="1" smtClean="0"/>
              <a:t>Gl</a:t>
            </a:r>
            <a:r>
              <a:rPr lang="pt-BR" dirty="0" smtClean="0"/>
              <a:t> 5, 13). Cristo, ao inaugurar a lei da liberdade, inaugura também a lei do amor. ...</a:t>
            </a:r>
          </a:p>
          <a:p>
            <a:pPr marL="0" indent="0" algn="just">
              <a:buNone/>
            </a:pPr>
            <a:r>
              <a:rPr lang="pt-BR" dirty="0" smtClean="0"/>
              <a:t>O reto exercício da liberdade exige precisas condições de ordem econômica, social, política e cultural: “Não vos torneis escravos de seres humanos” (I Cor 7,23)...  Texto Base CF, 157) </a:t>
            </a:r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548681"/>
            <a:ext cx="864097" cy="1531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577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ILUMINAÇÃO BÍBLICA: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 smtClean="0"/>
              <a:t>Todos são responsáveis pelo bem de todos, pois a liberdade oferecida em Cristo diz respeito à pessoa humana em todas as suas dimensões: pessoal e social, espiritual e corpórea.(Texto Base, 156)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O tráfico é um dos modos atuais da escravidão. Ele viola a grandeza de filhos e destrói a imagem de Deus. (Texto Base, </a:t>
            </a:r>
            <a:r>
              <a:rPr lang="pt-BR" dirty="0" err="1" smtClean="0"/>
              <a:t>pag</a:t>
            </a:r>
            <a:r>
              <a:rPr lang="pt-BR" dirty="0" smtClean="0"/>
              <a:t> 6)</a:t>
            </a:r>
          </a:p>
          <a:p>
            <a:pPr algn="just"/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362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ILUMINAÇÃO BÍBLICA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            “ A escravidão, a prostituição, a venda de mulheres e crianças e as condições de trabalho degradantes onde as pessoas são tratadas como instrumento de lucro ao invés de pessoas livres e responsáveis, são infâmia que envenenam a sociedade humana e constituem uma suprema desonra ao Criador ”  (GS, 27).</a:t>
            </a:r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7957"/>
            <a:ext cx="936104" cy="1659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058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ILUMINAÇÃO BÍBLICA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dirty="0" smtClean="0"/>
              <a:t>                  O combate ao trabalho escravo e ao tráfico de pessoas está bem claro e oficial, assumido definitivamente pela Igreja no Brasil-CNBB, nas Diretrizes Gerais da Ação Evangelizadora, 2011-2015, números 107 e 111: </a:t>
            </a:r>
          </a:p>
          <a:p>
            <a:pPr marL="0" indent="0" algn="just">
              <a:buNone/>
            </a:pPr>
            <a:r>
              <a:rPr lang="pt-BR" b="1" dirty="0" smtClean="0"/>
              <a:t>107</a:t>
            </a:r>
            <a:r>
              <a:rPr lang="pt-BR" dirty="0" smtClean="0"/>
              <a:t>: “O serviço à vida começa pelo respeito à dignidade da pessoa humana, através de iniciativas como: a) defender e promover a dignidade da vida humana em todas as etapas da existência, desde a fecundação até a morte natural; b) tratar o ser humano </a:t>
            </a:r>
            <a:r>
              <a:rPr lang="pt-BR" u="sng" dirty="0" smtClean="0"/>
              <a:t>como fim e não como meio</a:t>
            </a:r>
            <a:r>
              <a:rPr lang="pt-BR" dirty="0" smtClean="0"/>
              <a:t>, respeitando-o em tudo o que lhe é próprio: corpo, espírito e liberdade; c) tratar todo o ser humano sem preconceito nem descriminação, acolhendo, </a:t>
            </a:r>
            <a:r>
              <a:rPr lang="pt-BR" dirty="0" err="1" smtClean="0"/>
              <a:t>perdo</a:t>
            </a:r>
            <a:r>
              <a:rPr lang="pt-BR" dirty="0" smtClean="0"/>
              <a:t>-</a:t>
            </a:r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18" y="404664"/>
            <a:ext cx="936104" cy="1472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546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ILUMINAÇÃO BÍBLICA: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/>
              <a:t>a</a:t>
            </a:r>
            <a:r>
              <a:rPr lang="pt-BR" dirty="0" smtClean="0"/>
              <a:t>ndo, recuperando a vida e a liberdade de cada pessoa, tendo presentes as condições materiais e o contexto histórico, social, cultural em que cada pessoa vive”.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 smtClean="0"/>
              <a:t>111</a:t>
            </a:r>
            <a:r>
              <a:rPr lang="pt-BR" dirty="0" smtClean="0"/>
              <a:t>:  “Atenção especial merecem também os migrantes forçados pela busca de trabalho e moradia: a) os migrantes brasileiros no exterior, vivendo no meio de outras culturas e tradições, que precisam de amparo, apoio e assistência religiosa;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058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ILUMINAÇÃO BÍBLICA: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 smtClean="0"/>
              <a:t>B) Os migrantes sazonais que constituem mão de obra barata e </a:t>
            </a:r>
            <a:r>
              <a:rPr lang="pt-BR" dirty="0" err="1" smtClean="0"/>
              <a:t>superexplorada</a:t>
            </a:r>
            <a:r>
              <a:rPr lang="pt-BR" dirty="0" smtClean="0"/>
              <a:t> pelo agronegócio em várias formas;</a:t>
            </a:r>
          </a:p>
          <a:p>
            <a:pPr marL="0" indent="0" algn="just">
              <a:buNone/>
            </a:pPr>
            <a:r>
              <a:rPr lang="pt-BR" dirty="0" smtClean="0"/>
              <a:t>c) As vítimas do tráfico de pessoas seduzidas por propostas de trabalho que levam à exploração também sexual;</a:t>
            </a:r>
          </a:p>
          <a:p>
            <a:pPr marL="0" indent="0" algn="just">
              <a:buNone/>
            </a:pPr>
            <a:r>
              <a:rPr lang="pt-BR" dirty="0" smtClean="0"/>
              <a:t>d) Os trabalhadores explorados pelos métodos de terceirização, vítimas de atravessadores de mão de obra;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836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3407989</TotalTime>
  <Words>1000</Words>
  <Application>Microsoft Office PowerPoint</Application>
  <PresentationFormat>Apresentação na tela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ILUMINAÇÃO  BÍBLICA:  </vt:lpstr>
      <vt:lpstr>ILUMINAÇÃO BÍBLICA</vt:lpstr>
      <vt:lpstr>ILUMINAÇÃO BÍBLICA</vt:lpstr>
      <vt:lpstr>ILUMINAÇÃO BÍBLICA</vt:lpstr>
      <vt:lpstr>ILUMINAÇÃO BÍBLICA:</vt:lpstr>
      <vt:lpstr>ILUMINAÇÃO BÍBLICA</vt:lpstr>
      <vt:lpstr>ILUMINAÇÃO BÍBLICA</vt:lpstr>
      <vt:lpstr>ILUMINAÇÃO BÍBLICA:</vt:lpstr>
      <vt:lpstr>ILUMINAÇÃO BÍBLICA:</vt:lpstr>
      <vt:lpstr>ILUMINAÇÃO BÍBLICA</vt:lpstr>
      <vt:lpstr>ILUMINAÇÃO BÍBLICA</vt:lpstr>
      <vt:lpstr>ILUMINAÇÃO BÍBLICA:</vt:lpstr>
      <vt:lpstr>ILUMINAÇÃO BÍBLICA:</vt:lpstr>
      <vt:lpstr>ILUMINAÇÃO BÍBLICA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ILUMINAÇÃO  BÍBLICA:</dc:title>
  <dc:creator>Roselia</dc:creator>
  <cp:lastModifiedBy>Roselia</cp:lastModifiedBy>
  <cp:revision>32</cp:revision>
  <dcterms:created xsi:type="dcterms:W3CDTF">2014-02-08T11:55:21Z</dcterms:created>
  <dcterms:modified xsi:type="dcterms:W3CDTF">2014-02-12T14:02:59Z</dcterms:modified>
</cp:coreProperties>
</file>